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1" r:id="rId1"/>
  </p:sldMasterIdLst>
  <p:notesMasterIdLst>
    <p:notesMasterId r:id="rId5"/>
  </p:notesMasterIdLst>
  <p:sldIdLst>
    <p:sldId id="256" r:id="rId2"/>
    <p:sldId id="258" r:id="rId3"/>
    <p:sldId id="259" r:id="rId4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77">
          <p15:clr>
            <a:srgbClr val="A4A3A4"/>
          </p15:clr>
        </p15:guide>
        <p15:guide id="2" pos="21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65" d="100"/>
          <a:sy n="65" d="100"/>
        </p:scale>
        <p:origin x="708" y="96"/>
      </p:cViewPr>
      <p:guideLst>
        <p:guide orient="horz" pos="2877"/>
        <p:guide pos="21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C41B24-D324-4DA2-8356-F6BE99BDDFF4}" type="datetimeFigureOut">
              <a:rPr lang="ko-KR" altLang="en-US" smtClean="0"/>
              <a:t>2024-12-16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F1C31-2EB7-4B67-B81A-AFE04736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89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DF1C31-2EB7-4B67-B81A-AFE047365E2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5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jpe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18" Type="http://schemas.openxmlformats.org/officeDocument/2006/relationships/image" Target="../media/image5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17" Type="http://schemas.openxmlformats.org/officeDocument/2006/relationships/image" Target="../media/image56.jpeg"/><Relationship Id="rId2" Type="http://schemas.openxmlformats.org/officeDocument/2006/relationships/image" Target="../media/image41.jpeg"/><Relationship Id="rId16" Type="http://schemas.openxmlformats.org/officeDocument/2006/relationships/image" Target="../media/image55.jpe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19" Type="http://schemas.openxmlformats.org/officeDocument/2006/relationships/image" Target="../media/image58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810" y="635"/>
            <a:ext cx="7579360" cy="11308715"/>
          </a:xfrm>
          <a:custGeom>
            <a:avLst/>
            <a:gdLst/>
            <a:ahLst/>
            <a:cxnLst/>
            <a:rect l="l" t="t" r="r" b="b"/>
            <a:pathLst>
              <a:path w="6963409" h="11308715">
                <a:moveTo>
                  <a:pt x="6963138" y="0"/>
                </a:moveTo>
                <a:lnTo>
                  <a:pt x="0" y="0"/>
                </a:lnTo>
                <a:lnTo>
                  <a:pt x="0" y="11308556"/>
                </a:lnTo>
                <a:lnTo>
                  <a:pt x="6963138" y="11308556"/>
                </a:lnTo>
                <a:lnTo>
                  <a:pt x="6963138" y="0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346815" y="1610360"/>
            <a:ext cx="1757680" cy="624840"/>
          </a:xfrm>
          <a:custGeom>
            <a:avLst/>
            <a:gdLst/>
            <a:ahLst/>
            <a:cxnLst/>
            <a:rect l="l" t="t" r="r" b="b"/>
            <a:pathLst>
              <a:path w="1757680" h="624839">
                <a:moveTo>
                  <a:pt x="652932" y="711"/>
                </a:moveTo>
                <a:lnTo>
                  <a:pt x="618578" y="6527"/>
                </a:lnTo>
                <a:lnTo>
                  <a:pt x="580123" y="8280"/>
                </a:lnTo>
                <a:lnTo>
                  <a:pt x="542226" y="6210"/>
                </a:lnTo>
                <a:lnTo>
                  <a:pt x="509612" y="520"/>
                </a:lnTo>
                <a:lnTo>
                  <a:pt x="459968" y="275717"/>
                </a:lnTo>
                <a:lnTo>
                  <a:pt x="205181" y="275386"/>
                </a:lnTo>
                <a:lnTo>
                  <a:pt x="253301" y="190"/>
                </a:lnTo>
                <a:lnTo>
                  <a:pt x="218846" y="6019"/>
                </a:lnTo>
                <a:lnTo>
                  <a:pt x="180124" y="7772"/>
                </a:lnTo>
                <a:lnTo>
                  <a:pt x="141973" y="5702"/>
                </a:lnTo>
                <a:lnTo>
                  <a:pt x="109245" y="0"/>
                </a:lnTo>
                <a:lnTo>
                  <a:pt x="0" y="616343"/>
                </a:lnTo>
                <a:lnTo>
                  <a:pt x="144830" y="616534"/>
                </a:lnTo>
                <a:lnTo>
                  <a:pt x="197548" y="317068"/>
                </a:lnTo>
                <a:lnTo>
                  <a:pt x="453085" y="317411"/>
                </a:lnTo>
                <a:lnTo>
                  <a:pt x="399618" y="616864"/>
                </a:lnTo>
                <a:lnTo>
                  <a:pt x="545211" y="617054"/>
                </a:lnTo>
                <a:lnTo>
                  <a:pt x="652932" y="711"/>
                </a:lnTo>
                <a:close/>
              </a:path>
              <a:path w="1757680" h="624839">
                <a:moveTo>
                  <a:pt x="1228255" y="160693"/>
                </a:moveTo>
                <a:lnTo>
                  <a:pt x="1193368" y="164490"/>
                </a:lnTo>
                <a:lnTo>
                  <a:pt x="1155636" y="165722"/>
                </a:lnTo>
                <a:lnTo>
                  <a:pt x="1118196" y="164388"/>
                </a:lnTo>
                <a:lnTo>
                  <a:pt x="1084186" y="160515"/>
                </a:lnTo>
                <a:lnTo>
                  <a:pt x="1071956" y="230251"/>
                </a:lnTo>
                <a:lnTo>
                  <a:pt x="1070432" y="230251"/>
                </a:lnTo>
                <a:lnTo>
                  <a:pt x="1057821" y="209651"/>
                </a:lnTo>
                <a:lnTo>
                  <a:pt x="1053376" y="202399"/>
                </a:lnTo>
                <a:lnTo>
                  <a:pt x="1053376" y="288455"/>
                </a:lnTo>
                <a:lnTo>
                  <a:pt x="1052868" y="337146"/>
                </a:lnTo>
                <a:lnTo>
                  <a:pt x="1033005" y="449338"/>
                </a:lnTo>
                <a:lnTo>
                  <a:pt x="1017168" y="492442"/>
                </a:lnTo>
                <a:lnTo>
                  <a:pt x="988542" y="530326"/>
                </a:lnTo>
                <a:lnTo>
                  <a:pt x="951395" y="557263"/>
                </a:lnTo>
                <a:lnTo>
                  <a:pt x="910018" y="567486"/>
                </a:lnTo>
                <a:lnTo>
                  <a:pt x="872083" y="561467"/>
                </a:lnTo>
                <a:lnTo>
                  <a:pt x="843711" y="542251"/>
                </a:lnTo>
                <a:lnTo>
                  <a:pt x="826071" y="507911"/>
                </a:lnTo>
                <a:lnTo>
                  <a:pt x="820305" y="456514"/>
                </a:lnTo>
                <a:lnTo>
                  <a:pt x="827595" y="386143"/>
                </a:lnTo>
                <a:lnTo>
                  <a:pt x="845223" y="314502"/>
                </a:lnTo>
                <a:lnTo>
                  <a:pt x="868641" y="262966"/>
                </a:lnTo>
                <a:lnTo>
                  <a:pt x="897674" y="229603"/>
                </a:lnTo>
                <a:lnTo>
                  <a:pt x="932154" y="212471"/>
                </a:lnTo>
                <a:lnTo>
                  <a:pt x="971880" y="209651"/>
                </a:lnTo>
                <a:lnTo>
                  <a:pt x="1010246" y="221716"/>
                </a:lnTo>
                <a:lnTo>
                  <a:pt x="1038288" y="248983"/>
                </a:lnTo>
                <a:lnTo>
                  <a:pt x="1053376" y="288455"/>
                </a:lnTo>
                <a:lnTo>
                  <a:pt x="1053376" y="202399"/>
                </a:lnTo>
                <a:lnTo>
                  <a:pt x="1052436" y="200863"/>
                </a:lnTo>
                <a:lnTo>
                  <a:pt x="1024534" y="177292"/>
                </a:lnTo>
                <a:lnTo>
                  <a:pt x="986828" y="160832"/>
                </a:lnTo>
                <a:lnTo>
                  <a:pt x="939368" y="152742"/>
                </a:lnTo>
                <a:lnTo>
                  <a:pt x="894829" y="153314"/>
                </a:lnTo>
                <a:lnTo>
                  <a:pt x="852639" y="161061"/>
                </a:lnTo>
                <a:lnTo>
                  <a:pt x="813435" y="176352"/>
                </a:lnTo>
                <a:lnTo>
                  <a:pt x="777875" y="199542"/>
                </a:lnTo>
                <a:lnTo>
                  <a:pt x="746607" y="230974"/>
                </a:lnTo>
                <a:lnTo>
                  <a:pt x="720280" y="271030"/>
                </a:lnTo>
                <a:lnTo>
                  <a:pt x="699541" y="320040"/>
                </a:lnTo>
                <a:lnTo>
                  <a:pt x="685038" y="378371"/>
                </a:lnTo>
                <a:lnTo>
                  <a:pt x="679208" y="432460"/>
                </a:lnTo>
                <a:lnTo>
                  <a:pt x="681621" y="480733"/>
                </a:lnTo>
                <a:lnTo>
                  <a:pt x="692061" y="522770"/>
                </a:lnTo>
                <a:lnTo>
                  <a:pt x="710298" y="558114"/>
                </a:lnTo>
                <a:lnTo>
                  <a:pt x="736117" y="586371"/>
                </a:lnTo>
                <a:lnTo>
                  <a:pt x="769302" y="607098"/>
                </a:lnTo>
                <a:lnTo>
                  <a:pt x="809625" y="619874"/>
                </a:lnTo>
                <a:lnTo>
                  <a:pt x="856856" y="624281"/>
                </a:lnTo>
                <a:lnTo>
                  <a:pt x="910717" y="618020"/>
                </a:lnTo>
                <a:lnTo>
                  <a:pt x="955560" y="601091"/>
                </a:lnTo>
                <a:lnTo>
                  <a:pt x="990307" y="576465"/>
                </a:lnTo>
                <a:lnTo>
                  <a:pt x="997546" y="567486"/>
                </a:lnTo>
                <a:lnTo>
                  <a:pt x="1013917" y="547141"/>
                </a:lnTo>
                <a:lnTo>
                  <a:pt x="1015428" y="547141"/>
                </a:lnTo>
                <a:lnTo>
                  <a:pt x="1003198" y="617651"/>
                </a:lnTo>
                <a:lnTo>
                  <a:pt x="1147279" y="617842"/>
                </a:lnTo>
                <a:lnTo>
                  <a:pt x="1159802" y="547141"/>
                </a:lnTo>
                <a:lnTo>
                  <a:pt x="1215936" y="230251"/>
                </a:lnTo>
                <a:lnTo>
                  <a:pt x="1227366" y="165722"/>
                </a:lnTo>
                <a:lnTo>
                  <a:pt x="1228255" y="160693"/>
                </a:lnTo>
                <a:close/>
              </a:path>
              <a:path w="1757680" h="624839">
                <a:moveTo>
                  <a:pt x="1757197" y="270408"/>
                </a:moveTo>
                <a:lnTo>
                  <a:pt x="1744560" y="229019"/>
                </a:lnTo>
                <a:lnTo>
                  <a:pt x="1720138" y="196583"/>
                </a:lnTo>
                <a:lnTo>
                  <a:pt x="1686242" y="173253"/>
                </a:lnTo>
                <a:lnTo>
                  <a:pt x="1645119" y="159118"/>
                </a:lnTo>
                <a:lnTo>
                  <a:pt x="1599057" y="154343"/>
                </a:lnTo>
                <a:lnTo>
                  <a:pt x="1549361" y="160134"/>
                </a:lnTo>
                <a:lnTo>
                  <a:pt x="1506334" y="176022"/>
                </a:lnTo>
                <a:lnTo>
                  <a:pt x="1472120" y="199605"/>
                </a:lnTo>
                <a:lnTo>
                  <a:pt x="1448828" y="228473"/>
                </a:lnTo>
                <a:lnTo>
                  <a:pt x="1447317" y="228473"/>
                </a:lnTo>
                <a:lnTo>
                  <a:pt x="1458010" y="160997"/>
                </a:lnTo>
                <a:lnTo>
                  <a:pt x="1423238" y="164782"/>
                </a:lnTo>
                <a:lnTo>
                  <a:pt x="1385773" y="166014"/>
                </a:lnTo>
                <a:lnTo>
                  <a:pt x="1348600" y="164680"/>
                </a:lnTo>
                <a:lnTo>
                  <a:pt x="1314704" y="160807"/>
                </a:lnTo>
                <a:lnTo>
                  <a:pt x="1233716" y="617943"/>
                </a:lnTo>
                <a:lnTo>
                  <a:pt x="1377797" y="618134"/>
                </a:lnTo>
                <a:lnTo>
                  <a:pt x="1428978" y="336105"/>
                </a:lnTo>
                <a:lnTo>
                  <a:pt x="1444815" y="288112"/>
                </a:lnTo>
                <a:lnTo>
                  <a:pt x="1471739" y="248297"/>
                </a:lnTo>
                <a:lnTo>
                  <a:pt x="1506321" y="221157"/>
                </a:lnTo>
                <a:lnTo>
                  <a:pt x="1545145" y="211150"/>
                </a:lnTo>
                <a:lnTo>
                  <a:pt x="1588008" y="221373"/>
                </a:lnTo>
                <a:lnTo>
                  <a:pt x="1609369" y="246494"/>
                </a:lnTo>
                <a:lnTo>
                  <a:pt x="1615655" y="278422"/>
                </a:lnTo>
                <a:lnTo>
                  <a:pt x="1613255" y="309054"/>
                </a:lnTo>
                <a:lnTo>
                  <a:pt x="1559013" y="618363"/>
                </a:lnTo>
                <a:lnTo>
                  <a:pt x="1702346" y="618553"/>
                </a:lnTo>
                <a:lnTo>
                  <a:pt x="1755813" y="320624"/>
                </a:lnTo>
                <a:lnTo>
                  <a:pt x="1757197" y="270408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83895" y="1598295"/>
            <a:ext cx="850265" cy="632460"/>
          </a:xfrm>
          <a:custGeom>
            <a:avLst/>
            <a:gdLst/>
            <a:ahLst/>
            <a:cxnLst/>
            <a:rect l="l" t="t" r="r" b="b"/>
            <a:pathLst>
              <a:path w="850265" h="632460">
                <a:moveTo>
                  <a:pt x="621068" y="14922"/>
                </a:moveTo>
                <a:lnTo>
                  <a:pt x="605993" y="17259"/>
                </a:lnTo>
                <a:lnTo>
                  <a:pt x="589216" y="18313"/>
                </a:lnTo>
                <a:lnTo>
                  <a:pt x="572439" y="17640"/>
                </a:lnTo>
                <a:lnTo>
                  <a:pt x="557377" y="14859"/>
                </a:lnTo>
                <a:lnTo>
                  <a:pt x="514019" y="53657"/>
                </a:lnTo>
                <a:lnTo>
                  <a:pt x="471525" y="91313"/>
                </a:lnTo>
                <a:lnTo>
                  <a:pt x="429895" y="127762"/>
                </a:lnTo>
                <a:lnTo>
                  <a:pt x="389140" y="162979"/>
                </a:lnTo>
                <a:lnTo>
                  <a:pt x="349288" y="196926"/>
                </a:lnTo>
                <a:lnTo>
                  <a:pt x="310349" y="229552"/>
                </a:lnTo>
                <a:lnTo>
                  <a:pt x="272326" y="260845"/>
                </a:lnTo>
                <a:lnTo>
                  <a:pt x="235229" y="290741"/>
                </a:lnTo>
                <a:lnTo>
                  <a:pt x="199085" y="319227"/>
                </a:lnTo>
                <a:lnTo>
                  <a:pt x="251790" y="14465"/>
                </a:lnTo>
                <a:lnTo>
                  <a:pt x="217322" y="20281"/>
                </a:lnTo>
                <a:lnTo>
                  <a:pt x="178600" y="22047"/>
                </a:lnTo>
                <a:lnTo>
                  <a:pt x="140449" y="19964"/>
                </a:lnTo>
                <a:lnTo>
                  <a:pt x="107708" y="14274"/>
                </a:lnTo>
                <a:lnTo>
                  <a:pt x="0" y="630618"/>
                </a:lnTo>
                <a:lnTo>
                  <a:pt x="143306" y="630809"/>
                </a:lnTo>
                <a:lnTo>
                  <a:pt x="187629" y="382905"/>
                </a:lnTo>
                <a:lnTo>
                  <a:pt x="241503" y="337477"/>
                </a:lnTo>
                <a:lnTo>
                  <a:pt x="387477" y="631875"/>
                </a:lnTo>
                <a:lnTo>
                  <a:pt x="531558" y="632066"/>
                </a:lnTo>
                <a:lnTo>
                  <a:pt x="342455" y="260261"/>
                </a:lnTo>
                <a:lnTo>
                  <a:pt x="621068" y="14922"/>
                </a:lnTo>
                <a:close/>
              </a:path>
              <a:path w="850265" h="632460">
                <a:moveTo>
                  <a:pt x="831735" y="173697"/>
                </a:moveTo>
                <a:lnTo>
                  <a:pt x="795997" y="178231"/>
                </a:lnTo>
                <a:lnTo>
                  <a:pt x="757986" y="179565"/>
                </a:lnTo>
                <a:lnTo>
                  <a:pt x="720839" y="177927"/>
                </a:lnTo>
                <a:lnTo>
                  <a:pt x="687666" y="173507"/>
                </a:lnTo>
                <a:lnTo>
                  <a:pt x="606691" y="631405"/>
                </a:lnTo>
                <a:lnTo>
                  <a:pt x="750011" y="631583"/>
                </a:lnTo>
                <a:lnTo>
                  <a:pt x="830694" y="179565"/>
                </a:lnTo>
                <a:lnTo>
                  <a:pt x="831735" y="173697"/>
                </a:lnTo>
                <a:close/>
              </a:path>
              <a:path w="850265" h="632460">
                <a:moveTo>
                  <a:pt x="850061" y="72110"/>
                </a:moveTo>
                <a:lnTo>
                  <a:pt x="849414" y="43891"/>
                </a:lnTo>
                <a:lnTo>
                  <a:pt x="838288" y="21005"/>
                </a:lnTo>
                <a:lnTo>
                  <a:pt x="818489" y="5638"/>
                </a:lnTo>
                <a:lnTo>
                  <a:pt x="791768" y="0"/>
                </a:lnTo>
                <a:lnTo>
                  <a:pt x="763181" y="5562"/>
                </a:lnTo>
                <a:lnTo>
                  <a:pt x="738200" y="20866"/>
                </a:lnTo>
                <a:lnTo>
                  <a:pt x="719315" y="43726"/>
                </a:lnTo>
                <a:lnTo>
                  <a:pt x="709028" y="71920"/>
                </a:lnTo>
                <a:lnTo>
                  <a:pt x="709155" y="100457"/>
                </a:lnTo>
                <a:lnTo>
                  <a:pt x="719874" y="123317"/>
                </a:lnTo>
                <a:lnTo>
                  <a:pt x="739546" y="138506"/>
                </a:lnTo>
                <a:lnTo>
                  <a:pt x="766572" y="144030"/>
                </a:lnTo>
                <a:lnTo>
                  <a:pt x="795172" y="138569"/>
                </a:lnTo>
                <a:lnTo>
                  <a:pt x="820242" y="123444"/>
                </a:lnTo>
                <a:lnTo>
                  <a:pt x="839343" y="100622"/>
                </a:lnTo>
                <a:lnTo>
                  <a:pt x="850061" y="72110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1180" y="1600200"/>
            <a:ext cx="1660525" cy="640715"/>
          </a:xfrm>
          <a:custGeom>
            <a:avLst/>
            <a:gdLst/>
            <a:ahLst/>
            <a:cxnLst/>
            <a:rect l="l" t="t" r="r" b="b"/>
            <a:pathLst>
              <a:path w="1660525" h="640714">
                <a:moveTo>
                  <a:pt x="591388" y="218173"/>
                </a:moveTo>
                <a:lnTo>
                  <a:pt x="590613" y="167881"/>
                </a:lnTo>
                <a:lnTo>
                  <a:pt x="583717" y="125107"/>
                </a:lnTo>
                <a:lnTo>
                  <a:pt x="552030" y="60363"/>
                </a:lnTo>
                <a:lnTo>
                  <a:pt x="531977" y="41694"/>
                </a:lnTo>
                <a:lnTo>
                  <a:pt x="527519" y="37541"/>
                </a:lnTo>
                <a:lnTo>
                  <a:pt x="497420" y="20523"/>
                </a:lnTo>
                <a:lnTo>
                  <a:pt x="461873" y="8877"/>
                </a:lnTo>
                <a:lnTo>
                  <a:pt x="456958" y="8077"/>
                </a:lnTo>
                <a:lnTo>
                  <a:pt x="456958" y="161074"/>
                </a:lnTo>
                <a:lnTo>
                  <a:pt x="452907" y="212305"/>
                </a:lnTo>
                <a:lnTo>
                  <a:pt x="443522" y="272199"/>
                </a:lnTo>
                <a:lnTo>
                  <a:pt x="429856" y="340537"/>
                </a:lnTo>
                <a:lnTo>
                  <a:pt x="414108" y="407149"/>
                </a:lnTo>
                <a:lnTo>
                  <a:pt x="397268" y="462470"/>
                </a:lnTo>
                <a:lnTo>
                  <a:pt x="378574" y="507263"/>
                </a:lnTo>
                <a:lnTo>
                  <a:pt x="357276" y="542239"/>
                </a:lnTo>
                <a:lnTo>
                  <a:pt x="303809" y="585736"/>
                </a:lnTo>
                <a:lnTo>
                  <a:pt x="230847" y="598855"/>
                </a:lnTo>
                <a:lnTo>
                  <a:pt x="192112" y="593801"/>
                </a:lnTo>
                <a:lnTo>
                  <a:pt x="163957" y="578916"/>
                </a:lnTo>
                <a:lnTo>
                  <a:pt x="145326" y="554469"/>
                </a:lnTo>
                <a:lnTo>
                  <a:pt x="135216" y="520712"/>
                </a:lnTo>
                <a:lnTo>
                  <a:pt x="132575" y="477913"/>
                </a:lnTo>
                <a:lnTo>
                  <a:pt x="136385" y="426300"/>
                </a:lnTo>
                <a:lnTo>
                  <a:pt x="145592" y="366153"/>
                </a:lnTo>
                <a:lnTo>
                  <a:pt x="159194" y="297726"/>
                </a:lnTo>
                <a:lnTo>
                  <a:pt x="174002" y="235559"/>
                </a:lnTo>
                <a:lnTo>
                  <a:pt x="190309" y="182537"/>
                </a:lnTo>
                <a:lnTo>
                  <a:pt x="208826" y="138379"/>
                </a:lnTo>
                <a:lnTo>
                  <a:pt x="230263" y="102844"/>
                </a:lnTo>
                <a:lnTo>
                  <a:pt x="284810" y="56578"/>
                </a:lnTo>
                <a:lnTo>
                  <a:pt x="359714" y="41694"/>
                </a:lnTo>
                <a:lnTo>
                  <a:pt x="398386" y="46647"/>
                </a:lnTo>
                <a:lnTo>
                  <a:pt x="426377" y="61264"/>
                </a:lnTo>
                <a:lnTo>
                  <a:pt x="444754" y="85344"/>
                </a:lnTo>
                <a:lnTo>
                  <a:pt x="454596" y="118681"/>
                </a:lnTo>
                <a:lnTo>
                  <a:pt x="456958" y="161074"/>
                </a:lnTo>
                <a:lnTo>
                  <a:pt x="456958" y="8077"/>
                </a:lnTo>
                <a:lnTo>
                  <a:pt x="420992" y="2184"/>
                </a:lnTo>
                <a:lnTo>
                  <a:pt x="374942" y="0"/>
                </a:lnTo>
                <a:lnTo>
                  <a:pt x="332193" y="1295"/>
                </a:lnTo>
                <a:lnTo>
                  <a:pt x="290271" y="5740"/>
                </a:lnTo>
                <a:lnTo>
                  <a:pt x="249555" y="13970"/>
                </a:lnTo>
                <a:lnTo>
                  <a:pt x="210451" y="26682"/>
                </a:lnTo>
                <a:lnTo>
                  <a:pt x="173380" y="44500"/>
                </a:lnTo>
                <a:lnTo>
                  <a:pt x="138722" y="68110"/>
                </a:lnTo>
                <a:lnTo>
                  <a:pt x="106895" y="98171"/>
                </a:lnTo>
                <a:lnTo>
                  <a:pt x="78295" y="135318"/>
                </a:lnTo>
                <a:lnTo>
                  <a:pt x="53327" y="180251"/>
                </a:lnTo>
                <a:lnTo>
                  <a:pt x="32397" y="233591"/>
                </a:lnTo>
                <a:lnTo>
                  <a:pt x="15900" y="296024"/>
                </a:lnTo>
                <a:lnTo>
                  <a:pt x="4673" y="361454"/>
                </a:lnTo>
                <a:lnTo>
                  <a:pt x="0" y="419036"/>
                </a:lnTo>
                <a:lnTo>
                  <a:pt x="1638" y="469112"/>
                </a:lnTo>
                <a:lnTo>
                  <a:pt x="9334" y="512025"/>
                </a:lnTo>
                <a:lnTo>
                  <a:pt x="22872" y="548119"/>
                </a:lnTo>
                <a:lnTo>
                  <a:pt x="66497" y="601205"/>
                </a:lnTo>
                <a:lnTo>
                  <a:pt x="130619" y="631101"/>
                </a:lnTo>
                <a:lnTo>
                  <a:pt x="169773" y="638213"/>
                </a:lnTo>
                <a:lnTo>
                  <a:pt x="213347" y="640537"/>
                </a:lnTo>
                <a:lnTo>
                  <a:pt x="262382" y="639419"/>
                </a:lnTo>
                <a:lnTo>
                  <a:pt x="308152" y="635419"/>
                </a:lnTo>
                <a:lnTo>
                  <a:pt x="350659" y="627786"/>
                </a:lnTo>
                <a:lnTo>
                  <a:pt x="389915" y="615721"/>
                </a:lnTo>
                <a:lnTo>
                  <a:pt x="425119" y="598855"/>
                </a:lnTo>
                <a:lnTo>
                  <a:pt x="425919" y="598474"/>
                </a:lnTo>
                <a:lnTo>
                  <a:pt x="458685" y="575259"/>
                </a:lnTo>
                <a:lnTo>
                  <a:pt x="488200" y="545338"/>
                </a:lnTo>
                <a:lnTo>
                  <a:pt x="514477" y="507911"/>
                </a:lnTo>
                <a:lnTo>
                  <a:pt x="537527" y="462229"/>
                </a:lnTo>
                <a:lnTo>
                  <a:pt x="557339" y="407517"/>
                </a:lnTo>
                <a:lnTo>
                  <a:pt x="573938" y="343001"/>
                </a:lnTo>
                <a:lnTo>
                  <a:pt x="585863" y="276402"/>
                </a:lnTo>
                <a:lnTo>
                  <a:pt x="591388" y="218173"/>
                </a:lnTo>
                <a:close/>
              </a:path>
              <a:path w="1660525" h="640714">
                <a:moveTo>
                  <a:pt x="1114628" y="328523"/>
                </a:moveTo>
                <a:lnTo>
                  <a:pt x="1105204" y="272300"/>
                </a:lnTo>
                <a:lnTo>
                  <a:pt x="1083525" y="229908"/>
                </a:lnTo>
                <a:lnTo>
                  <a:pt x="1051763" y="199631"/>
                </a:lnTo>
                <a:lnTo>
                  <a:pt x="1012075" y="179768"/>
                </a:lnTo>
                <a:lnTo>
                  <a:pt x="966660" y="168617"/>
                </a:lnTo>
                <a:lnTo>
                  <a:pt x="917676" y="164477"/>
                </a:lnTo>
                <a:lnTo>
                  <a:pt x="877709" y="165481"/>
                </a:lnTo>
                <a:lnTo>
                  <a:pt x="836485" y="170751"/>
                </a:lnTo>
                <a:lnTo>
                  <a:pt x="795210" y="181203"/>
                </a:lnTo>
                <a:lnTo>
                  <a:pt x="755078" y="197802"/>
                </a:lnTo>
                <a:lnTo>
                  <a:pt x="717308" y="221500"/>
                </a:lnTo>
                <a:lnTo>
                  <a:pt x="683120" y="253212"/>
                </a:lnTo>
                <a:lnTo>
                  <a:pt x="653694" y="293903"/>
                </a:lnTo>
                <a:lnTo>
                  <a:pt x="630275" y="344512"/>
                </a:lnTo>
                <a:lnTo>
                  <a:pt x="614057" y="405993"/>
                </a:lnTo>
                <a:lnTo>
                  <a:pt x="607669" y="468541"/>
                </a:lnTo>
                <a:lnTo>
                  <a:pt x="612406" y="519036"/>
                </a:lnTo>
                <a:lnTo>
                  <a:pt x="626668" y="558749"/>
                </a:lnTo>
                <a:lnTo>
                  <a:pt x="677379" y="610819"/>
                </a:lnTo>
                <a:lnTo>
                  <a:pt x="747090" y="634746"/>
                </a:lnTo>
                <a:lnTo>
                  <a:pt x="785075" y="639292"/>
                </a:lnTo>
                <a:lnTo>
                  <a:pt x="823036" y="640562"/>
                </a:lnTo>
                <a:lnTo>
                  <a:pt x="867575" y="637946"/>
                </a:lnTo>
                <a:lnTo>
                  <a:pt x="912901" y="629513"/>
                </a:lnTo>
                <a:lnTo>
                  <a:pt x="957173" y="614527"/>
                </a:lnTo>
                <a:lnTo>
                  <a:pt x="998550" y="592302"/>
                </a:lnTo>
                <a:lnTo>
                  <a:pt x="1035227" y="562076"/>
                </a:lnTo>
                <a:lnTo>
                  <a:pt x="1065364" y="523176"/>
                </a:lnTo>
                <a:lnTo>
                  <a:pt x="1087132" y="474853"/>
                </a:lnTo>
                <a:lnTo>
                  <a:pt x="1051420" y="479704"/>
                </a:lnTo>
                <a:lnTo>
                  <a:pt x="1015847" y="480999"/>
                </a:lnTo>
                <a:lnTo>
                  <a:pt x="980274" y="479183"/>
                </a:lnTo>
                <a:lnTo>
                  <a:pt x="944575" y="474662"/>
                </a:lnTo>
                <a:lnTo>
                  <a:pt x="927887" y="526059"/>
                </a:lnTo>
                <a:lnTo>
                  <a:pt x="904163" y="565213"/>
                </a:lnTo>
                <a:lnTo>
                  <a:pt x="871804" y="590143"/>
                </a:lnTo>
                <a:lnTo>
                  <a:pt x="829157" y="598868"/>
                </a:lnTo>
                <a:lnTo>
                  <a:pt x="790651" y="593407"/>
                </a:lnTo>
                <a:lnTo>
                  <a:pt x="765035" y="577215"/>
                </a:lnTo>
                <a:lnTo>
                  <a:pt x="750646" y="550418"/>
                </a:lnTo>
                <a:lnTo>
                  <a:pt x="745807" y="513156"/>
                </a:lnTo>
                <a:lnTo>
                  <a:pt x="748855" y="465531"/>
                </a:lnTo>
                <a:lnTo>
                  <a:pt x="758139" y="407682"/>
                </a:lnTo>
                <a:lnTo>
                  <a:pt x="769442" y="356425"/>
                </a:lnTo>
                <a:lnTo>
                  <a:pt x="784466" y="308914"/>
                </a:lnTo>
                <a:lnTo>
                  <a:pt x="804659" y="267652"/>
                </a:lnTo>
                <a:lnTo>
                  <a:pt x="831481" y="235115"/>
                </a:lnTo>
                <a:lnTo>
                  <a:pt x="866381" y="213791"/>
                </a:lnTo>
                <a:lnTo>
                  <a:pt x="910805" y="206171"/>
                </a:lnTo>
                <a:lnTo>
                  <a:pt x="945426" y="214744"/>
                </a:lnTo>
                <a:lnTo>
                  <a:pt x="966012" y="239141"/>
                </a:lnTo>
                <a:lnTo>
                  <a:pt x="973950" y="277596"/>
                </a:lnTo>
                <a:lnTo>
                  <a:pt x="970546" y="328333"/>
                </a:lnTo>
                <a:lnTo>
                  <a:pt x="1114628" y="328523"/>
                </a:lnTo>
                <a:close/>
              </a:path>
              <a:path w="1660525" h="640714">
                <a:moveTo>
                  <a:pt x="1659978" y="175298"/>
                </a:moveTo>
                <a:lnTo>
                  <a:pt x="1644497" y="176555"/>
                </a:lnTo>
                <a:lnTo>
                  <a:pt x="1627746" y="176961"/>
                </a:lnTo>
                <a:lnTo>
                  <a:pt x="1611553" y="176504"/>
                </a:lnTo>
                <a:lnTo>
                  <a:pt x="1597787" y="175209"/>
                </a:lnTo>
                <a:lnTo>
                  <a:pt x="1305534" y="422795"/>
                </a:lnTo>
                <a:lnTo>
                  <a:pt x="1378102" y="10375"/>
                </a:lnTo>
                <a:lnTo>
                  <a:pt x="1342910" y="13754"/>
                </a:lnTo>
                <a:lnTo>
                  <a:pt x="1305293" y="14833"/>
                </a:lnTo>
                <a:lnTo>
                  <a:pt x="1268260" y="13652"/>
                </a:lnTo>
                <a:lnTo>
                  <a:pt x="1234782" y="10198"/>
                </a:lnTo>
                <a:lnTo>
                  <a:pt x="1124788" y="631850"/>
                </a:lnTo>
                <a:lnTo>
                  <a:pt x="1268869" y="632040"/>
                </a:lnTo>
                <a:lnTo>
                  <a:pt x="1294841" y="482688"/>
                </a:lnTo>
                <a:lnTo>
                  <a:pt x="1372260" y="417588"/>
                </a:lnTo>
                <a:lnTo>
                  <a:pt x="1466761" y="631545"/>
                </a:lnTo>
                <a:lnTo>
                  <a:pt x="1610842" y="631723"/>
                </a:lnTo>
                <a:lnTo>
                  <a:pt x="1477784" y="332028"/>
                </a:lnTo>
                <a:lnTo>
                  <a:pt x="1659978" y="175298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56820" y="605790"/>
            <a:ext cx="2214880" cy="731520"/>
          </a:xfrm>
          <a:custGeom>
            <a:avLst/>
            <a:gdLst/>
            <a:ahLst/>
            <a:cxnLst/>
            <a:rect l="l" t="t" r="r" b="b"/>
            <a:pathLst>
              <a:path w="2214880" h="731519">
                <a:moveTo>
                  <a:pt x="488619" y="92113"/>
                </a:moveTo>
                <a:lnTo>
                  <a:pt x="328625" y="91909"/>
                </a:lnTo>
                <a:lnTo>
                  <a:pt x="328663" y="91732"/>
                </a:lnTo>
                <a:lnTo>
                  <a:pt x="346125" y="7772"/>
                </a:lnTo>
                <a:lnTo>
                  <a:pt x="347700" y="190"/>
                </a:lnTo>
                <a:lnTo>
                  <a:pt x="312699" y="5791"/>
                </a:lnTo>
                <a:lnTo>
                  <a:pt x="301078" y="6400"/>
                </a:lnTo>
                <a:lnTo>
                  <a:pt x="301078" y="222656"/>
                </a:lnTo>
                <a:lnTo>
                  <a:pt x="291198" y="295084"/>
                </a:lnTo>
                <a:lnTo>
                  <a:pt x="272173" y="366737"/>
                </a:lnTo>
                <a:lnTo>
                  <a:pt x="249910" y="413512"/>
                </a:lnTo>
                <a:lnTo>
                  <a:pt x="223418" y="438950"/>
                </a:lnTo>
                <a:lnTo>
                  <a:pt x="191719" y="446608"/>
                </a:lnTo>
                <a:lnTo>
                  <a:pt x="185597" y="446595"/>
                </a:lnTo>
                <a:lnTo>
                  <a:pt x="156514" y="438759"/>
                </a:lnTo>
                <a:lnTo>
                  <a:pt x="139382" y="413080"/>
                </a:lnTo>
                <a:lnTo>
                  <a:pt x="135369" y="366242"/>
                </a:lnTo>
                <a:lnTo>
                  <a:pt x="145605" y="294894"/>
                </a:lnTo>
                <a:lnTo>
                  <a:pt x="164490" y="222478"/>
                </a:lnTo>
                <a:lnTo>
                  <a:pt x="185762" y="175514"/>
                </a:lnTo>
                <a:lnTo>
                  <a:pt x="242862" y="142608"/>
                </a:lnTo>
                <a:lnTo>
                  <a:pt x="296278" y="175666"/>
                </a:lnTo>
                <a:lnTo>
                  <a:pt x="301078" y="222656"/>
                </a:lnTo>
                <a:lnTo>
                  <a:pt x="301078" y="6400"/>
                </a:lnTo>
                <a:lnTo>
                  <a:pt x="274231" y="7772"/>
                </a:lnTo>
                <a:lnTo>
                  <a:pt x="236474" y="5905"/>
                </a:lnTo>
                <a:lnTo>
                  <a:pt x="203619" y="0"/>
                </a:lnTo>
                <a:lnTo>
                  <a:pt x="184543" y="91732"/>
                </a:lnTo>
                <a:lnTo>
                  <a:pt x="12407" y="91503"/>
                </a:lnTo>
                <a:lnTo>
                  <a:pt x="4025" y="136232"/>
                </a:lnTo>
                <a:lnTo>
                  <a:pt x="111696" y="136372"/>
                </a:lnTo>
                <a:lnTo>
                  <a:pt x="74041" y="161480"/>
                </a:lnTo>
                <a:lnTo>
                  <a:pt x="42710" y="195427"/>
                </a:lnTo>
                <a:lnTo>
                  <a:pt x="18897" y="239052"/>
                </a:lnTo>
                <a:lnTo>
                  <a:pt x="3810" y="293204"/>
                </a:lnTo>
                <a:lnTo>
                  <a:pt x="0" y="347903"/>
                </a:lnTo>
                <a:lnTo>
                  <a:pt x="8521" y="392290"/>
                </a:lnTo>
                <a:lnTo>
                  <a:pt x="27838" y="427037"/>
                </a:lnTo>
                <a:lnTo>
                  <a:pt x="56413" y="452856"/>
                </a:lnTo>
                <a:lnTo>
                  <a:pt x="92748" y="470446"/>
                </a:lnTo>
                <a:lnTo>
                  <a:pt x="135280" y="480517"/>
                </a:lnTo>
                <a:lnTo>
                  <a:pt x="182524" y="483755"/>
                </a:lnTo>
                <a:lnTo>
                  <a:pt x="188595" y="483768"/>
                </a:lnTo>
                <a:lnTo>
                  <a:pt x="236943" y="480656"/>
                </a:lnTo>
                <a:lnTo>
                  <a:pt x="282994" y="470712"/>
                </a:lnTo>
                <a:lnTo>
                  <a:pt x="325462" y="453263"/>
                </a:lnTo>
                <a:lnTo>
                  <a:pt x="335203" y="446608"/>
                </a:lnTo>
                <a:lnTo>
                  <a:pt x="394487" y="393065"/>
                </a:lnTo>
                <a:lnTo>
                  <a:pt x="418490" y="348919"/>
                </a:lnTo>
                <a:lnTo>
                  <a:pt x="433755" y="294513"/>
                </a:lnTo>
                <a:lnTo>
                  <a:pt x="437794" y="240220"/>
                </a:lnTo>
                <a:lnTo>
                  <a:pt x="429234" y="196303"/>
                </a:lnTo>
                <a:lnTo>
                  <a:pt x="409727" y="162039"/>
                </a:lnTo>
                <a:lnTo>
                  <a:pt x="387591" y="142608"/>
                </a:lnTo>
                <a:lnTo>
                  <a:pt x="380885" y="136728"/>
                </a:lnTo>
                <a:lnTo>
                  <a:pt x="480212" y="136842"/>
                </a:lnTo>
                <a:lnTo>
                  <a:pt x="488619" y="92113"/>
                </a:lnTo>
                <a:close/>
              </a:path>
              <a:path w="2214880" h="731519">
                <a:moveTo>
                  <a:pt x="603110" y="676148"/>
                </a:moveTo>
                <a:lnTo>
                  <a:pt x="176974" y="675589"/>
                </a:lnTo>
                <a:lnTo>
                  <a:pt x="203758" y="526351"/>
                </a:lnTo>
                <a:lnTo>
                  <a:pt x="204457" y="522465"/>
                </a:lnTo>
                <a:lnTo>
                  <a:pt x="168617" y="525399"/>
                </a:lnTo>
                <a:lnTo>
                  <a:pt x="131000" y="526351"/>
                </a:lnTo>
                <a:lnTo>
                  <a:pt x="94094" y="525310"/>
                </a:lnTo>
                <a:lnTo>
                  <a:pt x="60388" y="522274"/>
                </a:lnTo>
                <a:lnTo>
                  <a:pt x="25247" y="717105"/>
                </a:lnTo>
                <a:lnTo>
                  <a:pt x="595477" y="717842"/>
                </a:lnTo>
                <a:lnTo>
                  <a:pt x="603110" y="676148"/>
                </a:lnTo>
                <a:close/>
              </a:path>
              <a:path w="2214880" h="731519">
                <a:moveTo>
                  <a:pt x="735609" y="257746"/>
                </a:moveTo>
                <a:lnTo>
                  <a:pt x="652183" y="257632"/>
                </a:lnTo>
                <a:lnTo>
                  <a:pt x="694778" y="18072"/>
                </a:lnTo>
                <a:lnTo>
                  <a:pt x="695718" y="12776"/>
                </a:lnTo>
                <a:lnTo>
                  <a:pt x="660831" y="16878"/>
                </a:lnTo>
                <a:lnTo>
                  <a:pt x="623684" y="18072"/>
                </a:lnTo>
                <a:lnTo>
                  <a:pt x="586536" y="16573"/>
                </a:lnTo>
                <a:lnTo>
                  <a:pt x="551649" y="12585"/>
                </a:lnTo>
                <a:lnTo>
                  <a:pt x="455409" y="555396"/>
                </a:lnTo>
                <a:lnTo>
                  <a:pt x="599490" y="555586"/>
                </a:lnTo>
                <a:lnTo>
                  <a:pt x="644550" y="299339"/>
                </a:lnTo>
                <a:lnTo>
                  <a:pt x="728726" y="299453"/>
                </a:lnTo>
                <a:lnTo>
                  <a:pt x="735609" y="257746"/>
                </a:lnTo>
                <a:close/>
              </a:path>
              <a:path w="2214880" h="731519">
                <a:moveTo>
                  <a:pt x="1223467" y="50596"/>
                </a:moveTo>
                <a:lnTo>
                  <a:pt x="1179664" y="56083"/>
                </a:lnTo>
                <a:lnTo>
                  <a:pt x="1124978" y="60045"/>
                </a:lnTo>
                <a:lnTo>
                  <a:pt x="1065314" y="62445"/>
                </a:lnTo>
                <a:lnTo>
                  <a:pt x="1006576" y="63220"/>
                </a:lnTo>
                <a:lnTo>
                  <a:pt x="967905" y="63169"/>
                </a:lnTo>
                <a:lnTo>
                  <a:pt x="933043" y="62763"/>
                </a:lnTo>
                <a:lnTo>
                  <a:pt x="897115" y="61366"/>
                </a:lnTo>
                <a:lnTo>
                  <a:pt x="862457" y="58547"/>
                </a:lnTo>
                <a:lnTo>
                  <a:pt x="831430" y="53886"/>
                </a:lnTo>
                <a:lnTo>
                  <a:pt x="822274" y="104686"/>
                </a:lnTo>
                <a:lnTo>
                  <a:pt x="1069467" y="105003"/>
                </a:lnTo>
                <a:lnTo>
                  <a:pt x="1055725" y="183095"/>
                </a:lnTo>
                <a:lnTo>
                  <a:pt x="1041781" y="249224"/>
                </a:lnTo>
                <a:lnTo>
                  <a:pt x="1024775" y="309600"/>
                </a:lnTo>
                <a:lnTo>
                  <a:pt x="1004874" y="364439"/>
                </a:lnTo>
                <a:lnTo>
                  <a:pt x="982268" y="413981"/>
                </a:lnTo>
                <a:lnTo>
                  <a:pt x="957110" y="458482"/>
                </a:lnTo>
                <a:lnTo>
                  <a:pt x="929601" y="498157"/>
                </a:lnTo>
                <a:lnTo>
                  <a:pt x="899896" y="533260"/>
                </a:lnTo>
                <a:lnTo>
                  <a:pt x="868197" y="564019"/>
                </a:lnTo>
                <a:lnTo>
                  <a:pt x="834669" y="590677"/>
                </a:lnTo>
                <a:lnTo>
                  <a:pt x="799490" y="613473"/>
                </a:lnTo>
                <a:lnTo>
                  <a:pt x="762838" y="632650"/>
                </a:lnTo>
                <a:lnTo>
                  <a:pt x="724890" y="648436"/>
                </a:lnTo>
                <a:lnTo>
                  <a:pt x="685825" y="661073"/>
                </a:lnTo>
                <a:lnTo>
                  <a:pt x="690346" y="676262"/>
                </a:lnTo>
                <a:lnTo>
                  <a:pt x="738962" y="670902"/>
                </a:lnTo>
                <a:lnTo>
                  <a:pt x="785241" y="662965"/>
                </a:lnTo>
                <a:lnTo>
                  <a:pt x="829170" y="652360"/>
                </a:lnTo>
                <a:lnTo>
                  <a:pt x="870775" y="638987"/>
                </a:lnTo>
                <a:lnTo>
                  <a:pt x="910056" y="622795"/>
                </a:lnTo>
                <a:lnTo>
                  <a:pt x="947000" y="603681"/>
                </a:lnTo>
                <a:lnTo>
                  <a:pt x="981621" y="581558"/>
                </a:lnTo>
                <a:lnTo>
                  <a:pt x="1013917" y="556348"/>
                </a:lnTo>
                <a:lnTo>
                  <a:pt x="1043889" y="527989"/>
                </a:lnTo>
                <a:lnTo>
                  <a:pt x="1071549" y="496366"/>
                </a:lnTo>
                <a:lnTo>
                  <a:pt x="1096899" y="461429"/>
                </a:lnTo>
                <a:lnTo>
                  <a:pt x="1119936" y="423062"/>
                </a:lnTo>
                <a:lnTo>
                  <a:pt x="1140663" y="381215"/>
                </a:lnTo>
                <a:lnTo>
                  <a:pt x="1159090" y="335775"/>
                </a:lnTo>
                <a:lnTo>
                  <a:pt x="1175219" y="286689"/>
                </a:lnTo>
                <a:lnTo>
                  <a:pt x="1189037" y="233857"/>
                </a:lnTo>
                <a:lnTo>
                  <a:pt x="1200569" y="177190"/>
                </a:lnTo>
                <a:lnTo>
                  <a:pt x="1221193" y="63220"/>
                </a:lnTo>
                <a:lnTo>
                  <a:pt x="1223467" y="50596"/>
                </a:lnTo>
                <a:close/>
              </a:path>
              <a:path w="2214880" h="731519">
                <a:moveTo>
                  <a:pt x="1474508" y="13779"/>
                </a:moveTo>
                <a:lnTo>
                  <a:pt x="1439519" y="19380"/>
                </a:lnTo>
                <a:lnTo>
                  <a:pt x="1401038" y="21348"/>
                </a:lnTo>
                <a:lnTo>
                  <a:pt x="1363281" y="19494"/>
                </a:lnTo>
                <a:lnTo>
                  <a:pt x="1330439" y="13589"/>
                </a:lnTo>
                <a:lnTo>
                  <a:pt x="1204391" y="726211"/>
                </a:lnTo>
                <a:lnTo>
                  <a:pt x="1348473" y="726401"/>
                </a:lnTo>
                <a:lnTo>
                  <a:pt x="1473174" y="21348"/>
                </a:lnTo>
                <a:lnTo>
                  <a:pt x="1474508" y="13779"/>
                </a:lnTo>
                <a:close/>
              </a:path>
              <a:path w="2214880" h="731519">
                <a:moveTo>
                  <a:pt x="2124456" y="509028"/>
                </a:moveTo>
                <a:lnTo>
                  <a:pt x="1537563" y="508266"/>
                </a:lnTo>
                <a:lnTo>
                  <a:pt x="1530680" y="549960"/>
                </a:lnTo>
                <a:lnTo>
                  <a:pt x="1972754" y="550519"/>
                </a:lnTo>
                <a:lnTo>
                  <a:pt x="1941436" y="730961"/>
                </a:lnTo>
                <a:lnTo>
                  <a:pt x="2089302" y="731139"/>
                </a:lnTo>
                <a:lnTo>
                  <a:pt x="2124456" y="509028"/>
                </a:lnTo>
                <a:close/>
              </a:path>
              <a:path w="2214880" h="731519">
                <a:moveTo>
                  <a:pt x="2191550" y="147853"/>
                </a:moveTo>
                <a:lnTo>
                  <a:pt x="2179193" y="114223"/>
                </a:lnTo>
                <a:lnTo>
                  <a:pt x="2155304" y="86982"/>
                </a:lnTo>
                <a:lnTo>
                  <a:pt x="2131415" y="71970"/>
                </a:lnTo>
                <a:lnTo>
                  <a:pt x="2121433" y="65697"/>
                </a:lnTo>
                <a:lnTo>
                  <a:pt x="2079091" y="49911"/>
                </a:lnTo>
                <a:lnTo>
                  <a:pt x="2048395" y="43230"/>
                </a:lnTo>
                <a:lnTo>
                  <a:pt x="2048395" y="143002"/>
                </a:lnTo>
                <a:lnTo>
                  <a:pt x="2046020" y="184378"/>
                </a:lnTo>
                <a:lnTo>
                  <a:pt x="2027758" y="226009"/>
                </a:lnTo>
                <a:lnTo>
                  <a:pt x="1997608" y="257556"/>
                </a:lnTo>
                <a:lnTo>
                  <a:pt x="1958225" y="279476"/>
                </a:lnTo>
                <a:lnTo>
                  <a:pt x="1912264" y="292252"/>
                </a:lnTo>
                <a:lnTo>
                  <a:pt x="1862518" y="296367"/>
                </a:lnTo>
                <a:lnTo>
                  <a:pt x="1862378" y="296367"/>
                </a:lnTo>
                <a:lnTo>
                  <a:pt x="1807159" y="292112"/>
                </a:lnTo>
                <a:lnTo>
                  <a:pt x="1767560" y="279234"/>
                </a:lnTo>
                <a:lnTo>
                  <a:pt x="1725295" y="225628"/>
                </a:lnTo>
                <a:lnTo>
                  <a:pt x="1726793" y="183972"/>
                </a:lnTo>
                <a:lnTo>
                  <a:pt x="1744256" y="142913"/>
                </a:lnTo>
                <a:lnTo>
                  <a:pt x="1774494" y="111442"/>
                </a:lnTo>
                <a:lnTo>
                  <a:pt x="1814436" y="89293"/>
                </a:lnTo>
                <a:lnTo>
                  <a:pt x="1861019" y="76225"/>
                </a:lnTo>
                <a:lnTo>
                  <a:pt x="1911184" y="71970"/>
                </a:lnTo>
                <a:lnTo>
                  <a:pt x="1917268" y="71983"/>
                </a:lnTo>
                <a:lnTo>
                  <a:pt x="1966264" y="76288"/>
                </a:lnTo>
                <a:lnTo>
                  <a:pt x="2006079" y="89319"/>
                </a:lnTo>
                <a:lnTo>
                  <a:pt x="2034273" y="111442"/>
                </a:lnTo>
                <a:lnTo>
                  <a:pt x="2048395" y="143002"/>
                </a:lnTo>
                <a:lnTo>
                  <a:pt x="2048395" y="43230"/>
                </a:lnTo>
                <a:lnTo>
                  <a:pt x="2029802" y="39166"/>
                </a:lnTo>
                <a:lnTo>
                  <a:pt x="1975116" y="33020"/>
                </a:lnTo>
                <a:lnTo>
                  <a:pt x="1916557" y="31026"/>
                </a:lnTo>
                <a:lnTo>
                  <a:pt x="1910486" y="31026"/>
                </a:lnTo>
                <a:lnTo>
                  <a:pt x="1851279" y="32702"/>
                </a:lnTo>
                <a:lnTo>
                  <a:pt x="1794560" y="38265"/>
                </a:lnTo>
                <a:lnTo>
                  <a:pt x="1741665" y="48234"/>
                </a:lnTo>
                <a:lnTo>
                  <a:pt x="1693964" y="63157"/>
                </a:lnTo>
                <a:lnTo>
                  <a:pt x="1652790" y="83566"/>
                </a:lnTo>
                <a:lnTo>
                  <a:pt x="1619491" y="109982"/>
                </a:lnTo>
                <a:lnTo>
                  <a:pt x="1595462" y="142913"/>
                </a:lnTo>
                <a:lnTo>
                  <a:pt x="1581950" y="183019"/>
                </a:lnTo>
                <a:lnTo>
                  <a:pt x="1581073" y="222135"/>
                </a:lnTo>
                <a:lnTo>
                  <a:pt x="1592529" y="254673"/>
                </a:lnTo>
                <a:lnTo>
                  <a:pt x="1646847" y="301879"/>
                </a:lnTo>
                <a:lnTo>
                  <a:pt x="1686890" y="317474"/>
                </a:lnTo>
                <a:lnTo>
                  <a:pt x="1733664" y="328333"/>
                </a:lnTo>
                <a:lnTo>
                  <a:pt x="1785747" y="334937"/>
                </a:lnTo>
                <a:lnTo>
                  <a:pt x="1774278" y="400888"/>
                </a:lnTo>
                <a:lnTo>
                  <a:pt x="1918462" y="400494"/>
                </a:lnTo>
                <a:lnTo>
                  <a:pt x="1929815" y="335864"/>
                </a:lnTo>
                <a:lnTo>
                  <a:pt x="1984895" y="330098"/>
                </a:lnTo>
                <a:lnTo>
                  <a:pt x="2036191" y="320090"/>
                </a:lnTo>
                <a:lnTo>
                  <a:pt x="2082419" y="305333"/>
                </a:lnTo>
                <a:lnTo>
                  <a:pt x="2100262" y="296367"/>
                </a:lnTo>
                <a:lnTo>
                  <a:pt x="2122284" y="285292"/>
                </a:lnTo>
                <a:lnTo>
                  <a:pt x="2154491" y="259461"/>
                </a:lnTo>
                <a:lnTo>
                  <a:pt x="2177783" y="227317"/>
                </a:lnTo>
                <a:lnTo>
                  <a:pt x="2190851" y="188341"/>
                </a:lnTo>
                <a:lnTo>
                  <a:pt x="2191550" y="147853"/>
                </a:lnTo>
                <a:close/>
              </a:path>
              <a:path w="2214880" h="731519">
                <a:moveTo>
                  <a:pt x="2214842" y="401447"/>
                </a:moveTo>
                <a:lnTo>
                  <a:pt x="1918360" y="401078"/>
                </a:lnTo>
                <a:lnTo>
                  <a:pt x="1918398" y="400888"/>
                </a:lnTo>
                <a:lnTo>
                  <a:pt x="1774278" y="400888"/>
                </a:lnTo>
                <a:lnTo>
                  <a:pt x="1480007" y="400888"/>
                </a:lnTo>
                <a:lnTo>
                  <a:pt x="1473187" y="442214"/>
                </a:lnTo>
                <a:lnTo>
                  <a:pt x="2207971" y="443153"/>
                </a:lnTo>
                <a:lnTo>
                  <a:pt x="2214842" y="401447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9972040" y="2875915"/>
            <a:ext cx="450215" cy="136525"/>
            <a:chOff x="9972040" y="2875915"/>
            <a:chExt cx="450215" cy="136525"/>
          </a:xfrm>
        </p:grpSpPr>
        <p:pic>
          <p:nvPicPr>
            <p:cNvPr id="8" name="object 8"/>
            <p:cNvPicPr/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2040" y="2875915"/>
              <a:ext cx="80010" cy="1295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71735" y="2877185"/>
              <a:ext cx="93980" cy="1314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87305" y="2877820"/>
              <a:ext cx="191770" cy="1314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401935" y="2993390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20" h="19685">
                  <a:moveTo>
                    <a:pt x="146" y="0"/>
                  </a:moveTo>
                  <a:lnTo>
                    <a:pt x="0" y="19109"/>
                  </a:lnTo>
                  <a:lnTo>
                    <a:pt x="19653" y="19266"/>
                  </a:lnTo>
                  <a:lnTo>
                    <a:pt x="19800" y="157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494010" y="2882265"/>
            <a:ext cx="123190" cy="132080"/>
            <a:chOff x="10494010" y="2882265"/>
            <a:chExt cx="123190" cy="132080"/>
          </a:xfrm>
        </p:grpSpPr>
        <p:pic>
          <p:nvPicPr>
            <p:cNvPr id="13" name="object 13"/>
            <p:cNvPicPr/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4010" y="2882265"/>
              <a:ext cx="80645" cy="12954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596880" y="2994660"/>
              <a:ext cx="20320" cy="19685"/>
            </a:xfrm>
            <a:custGeom>
              <a:avLst/>
              <a:gdLst/>
              <a:ahLst/>
              <a:cxnLst/>
              <a:rect l="l" t="t" r="r" b="b"/>
              <a:pathLst>
                <a:path w="20320" h="19685">
                  <a:moveTo>
                    <a:pt x="146" y="0"/>
                  </a:moveTo>
                  <a:lnTo>
                    <a:pt x="0" y="19109"/>
                  </a:lnTo>
                  <a:lnTo>
                    <a:pt x="19653" y="19266"/>
                  </a:lnTo>
                  <a:lnTo>
                    <a:pt x="19800" y="157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0690225" y="2882265"/>
            <a:ext cx="158115" cy="131445"/>
            <a:chOff x="10690225" y="2882265"/>
            <a:chExt cx="158115" cy="131445"/>
          </a:xfrm>
        </p:grpSpPr>
        <p:sp>
          <p:nvSpPr>
            <p:cNvPr id="16" name="object 16"/>
            <p:cNvSpPr/>
            <p:nvPr/>
          </p:nvSpPr>
          <p:spPr>
            <a:xfrm>
              <a:off x="10690225" y="2882265"/>
              <a:ext cx="40640" cy="130175"/>
            </a:xfrm>
            <a:custGeom>
              <a:avLst/>
              <a:gdLst/>
              <a:ahLst/>
              <a:cxnLst/>
              <a:rect l="l" t="t" r="r" b="b"/>
              <a:pathLst>
                <a:path w="40640" h="130175">
                  <a:moveTo>
                    <a:pt x="40208" y="73"/>
                  </a:moveTo>
                  <a:lnTo>
                    <a:pt x="30386" y="0"/>
                  </a:lnTo>
                  <a:lnTo>
                    <a:pt x="83" y="14062"/>
                  </a:lnTo>
                  <a:lnTo>
                    <a:pt x="0" y="24962"/>
                  </a:lnTo>
                  <a:lnTo>
                    <a:pt x="21308" y="19947"/>
                  </a:lnTo>
                  <a:lnTo>
                    <a:pt x="20491" y="129441"/>
                  </a:lnTo>
                  <a:lnTo>
                    <a:pt x="39244" y="129577"/>
                  </a:lnTo>
                  <a:lnTo>
                    <a:pt x="40208" y="73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61980" y="2882265"/>
              <a:ext cx="86360" cy="13144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975215" y="2587625"/>
            <a:ext cx="483870" cy="131445"/>
            <a:chOff x="9975215" y="2587625"/>
            <a:chExt cx="483870" cy="131445"/>
          </a:xfrm>
        </p:grpSpPr>
        <p:pic>
          <p:nvPicPr>
            <p:cNvPr id="19" name="object 19"/>
            <p:cNvPicPr/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75215" y="2587625"/>
              <a:ext cx="92075" cy="12763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090785" y="2588895"/>
              <a:ext cx="19050" cy="127635"/>
            </a:xfrm>
            <a:custGeom>
              <a:avLst/>
              <a:gdLst/>
              <a:ahLst/>
              <a:cxnLst/>
              <a:rect l="l" t="t" r="r" b="b"/>
              <a:pathLst>
                <a:path w="19050" h="127635">
                  <a:moveTo>
                    <a:pt x="963" y="0"/>
                  </a:moveTo>
                  <a:lnTo>
                    <a:pt x="0" y="127357"/>
                  </a:lnTo>
                  <a:lnTo>
                    <a:pt x="18041" y="127493"/>
                  </a:lnTo>
                  <a:lnTo>
                    <a:pt x="19004" y="136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82A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37775" y="2588895"/>
              <a:ext cx="321310" cy="130175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11581130" y="2879725"/>
            <a:ext cx="494030" cy="132715"/>
            <a:chOff x="11581130" y="2879725"/>
            <a:chExt cx="494030" cy="132715"/>
          </a:xfrm>
        </p:grpSpPr>
        <p:sp>
          <p:nvSpPr>
            <p:cNvPr id="23" name="object 23"/>
            <p:cNvSpPr/>
            <p:nvPr/>
          </p:nvSpPr>
          <p:spPr>
            <a:xfrm>
              <a:off x="11581130" y="2879725"/>
              <a:ext cx="40640" cy="130175"/>
            </a:xfrm>
            <a:custGeom>
              <a:avLst/>
              <a:gdLst/>
              <a:ahLst/>
              <a:cxnLst/>
              <a:rect l="l" t="t" r="r" b="b"/>
              <a:pathLst>
                <a:path w="40640" h="130175">
                  <a:moveTo>
                    <a:pt x="40208" y="83"/>
                  </a:moveTo>
                  <a:lnTo>
                    <a:pt x="30365" y="0"/>
                  </a:lnTo>
                  <a:lnTo>
                    <a:pt x="83" y="14062"/>
                  </a:lnTo>
                  <a:lnTo>
                    <a:pt x="0" y="24962"/>
                  </a:lnTo>
                  <a:lnTo>
                    <a:pt x="21287" y="19947"/>
                  </a:lnTo>
                  <a:lnTo>
                    <a:pt x="20470" y="129441"/>
                  </a:lnTo>
                  <a:lnTo>
                    <a:pt x="39223" y="129587"/>
                  </a:lnTo>
                  <a:lnTo>
                    <a:pt x="40208" y="83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52250" y="2879725"/>
              <a:ext cx="275590" cy="1320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47525" y="2914650"/>
              <a:ext cx="126365" cy="9652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1581130" y="2590165"/>
            <a:ext cx="498475" cy="132715"/>
            <a:chOff x="11581130" y="2590165"/>
            <a:chExt cx="498475" cy="132715"/>
          </a:xfrm>
        </p:grpSpPr>
        <p:pic>
          <p:nvPicPr>
            <p:cNvPr id="27" name="object 27"/>
            <p:cNvPicPr/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81130" y="2590165"/>
              <a:ext cx="98425" cy="12827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704955" y="2590800"/>
              <a:ext cx="125730" cy="128905"/>
            </a:xfrm>
            <a:custGeom>
              <a:avLst/>
              <a:gdLst/>
              <a:ahLst/>
              <a:cxnLst/>
              <a:rect l="l" t="t" r="r" b="b"/>
              <a:pathLst>
                <a:path w="125729" h="128904">
                  <a:moveTo>
                    <a:pt x="79667" y="114300"/>
                  </a:moveTo>
                  <a:lnTo>
                    <a:pt x="54927" y="114300"/>
                  </a:lnTo>
                  <a:lnTo>
                    <a:pt x="54927" y="113030"/>
                  </a:lnTo>
                  <a:lnTo>
                    <a:pt x="18084" y="113030"/>
                  </a:lnTo>
                  <a:lnTo>
                    <a:pt x="18084" y="69850"/>
                  </a:lnTo>
                  <a:lnTo>
                    <a:pt x="71005" y="69850"/>
                  </a:lnTo>
                  <a:lnTo>
                    <a:pt x="71005" y="54610"/>
                  </a:lnTo>
                  <a:lnTo>
                    <a:pt x="18516" y="54610"/>
                  </a:lnTo>
                  <a:lnTo>
                    <a:pt x="18516" y="15240"/>
                  </a:lnTo>
                  <a:lnTo>
                    <a:pt x="79629" y="15240"/>
                  </a:lnTo>
                  <a:lnTo>
                    <a:pt x="79629" y="0"/>
                  </a:lnTo>
                  <a:lnTo>
                    <a:pt x="850" y="0"/>
                  </a:lnTo>
                  <a:lnTo>
                    <a:pt x="850" y="15240"/>
                  </a:lnTo>
                  <a:lnTo>
                    <a:pt x="647" y="15240"/>
                  </a:lnTo>
                  <a:lnTo>
                    <a:pt x="647" y="54610"/>
                  </a:lnTo>
                  <a:lnTo>
                    <a:pt x="444" y="54610"/>
                  </a:lnTo>
                  <a:lnTo>
                    <a:pt x="444" y="69850"/>
                  </a:lnTo>
                  <a:lnTo>
                    <a:pt x="228" y="69850"/>
                  </a:lnTo>
                  <a:lnTo>
                    <a:pt x="228" y="113030"/>
                  </a:lnTo>
                  <a:lnTo>
                    <a:pt x="50" y="113030"/>
                  </a:lnTo>
                  <a:lnTo>
                    <a:pt x="50" y="114300"/>
                  </a:lnTo>
                  <a:lnTo>
                    <a:pt x="0" y="128270"/>
                  </a:lnTo>
                  <a:lnTo>
                    <a:pt x="79667" y="128270"/>
                  </a:lnTo>
                  <a:lnTo>
                    <a:pt x="79667" y="114300"/>
                  </a:lnTo>
                  <a:close/>
                </a:path>
                <a:path w="125729" h="128904">
                  <a:moveTo>
                    <a:pt x="125260" y="1117"/>
                  </a:moveTo>
                  <a:lnTo>
                    <a:pt x="107188" y="977"/>
                  </a:lnTo>
                  <a:lnTo>
                    <a:pt x="106235" y="128333"/>
                  </a:lnTo>
                  <a:lnTo>
                    <a:pt x="124294" y="128473"/>
                  </a:lnTo>
                  <a:lnTo>
                    <a:pt x="125260" y="1117"/>
                  </a:lnTo>
                  <a:close/>
                </a:path>
              </a:pathLst>
            </a:custGeom>
            <a:solidFill>
              <a:srgbClr val="82A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853545" y="2590800"/>
              <a:ext cx="101600" cy="13208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79910" y="2593340"/>
              <a:ext cx="98425" cy="128270"/>
            </a:xfrm>
            <a:prstGeom prst="rect">
              <a:avLst/>
            </a:prstGeom>
          </p:spPr>
        </p:pic>
      </p:grpSp>
      <p:sp>
        <p:nvSpPr>
          <p:cNvPr id="31" name="object 31"/>
          <p:cNvSpPr/>
          <p:nvPr/>
        </p:nvSpPr>
        <p:spPr>
          <a:xfrm>
            <a:off x="12098020" y="2593340"/>
            <a:ext cx="99695" cy="128270"/>
          </a:xfrm>
          <a:custGeom>
            <a:avLst/>
            <a:gdLst/>
            <a:ahLst/>
            <a:cxnLst/>
            <a:rect l="l" t="t" r="r" b="b"/>
            <a:pathLst>
              <a:path w="99695" h="128270">
                <a:moveTo>
                  <a:pt x="99136" y="1270"/>
                </a:moveTo>
                <a:lnTo>
                  <a:pt x="24041" y="1270"/>
                </a:lnTo>
                <a:lnTo>
                  <a:pt x="24041" y="0"/>
                </a:lnTo>
                <a:lnTo>
                  <a:pt x="63" y="0"/>
                </a:lnTo>
                <a:lnTo>
                  <a:pt x="63" y="1270"/>
                </a:lnTo>
                <a:lnTo>
                  <a:pt x="0" y="15240"/>
                </a:lnTo>
                <a:lnTo>
                  <a:pt x="40779" y="15240"/>
                </a:lnTo>
                <a:lnTo>
                  <a:pt x="40779" y="128270"/>
                </a:lnTo>
                <a:lnTo>
                  <a:pt x="58648" y="128270"/>
                </a:lnTo>
                <a:lnTo>
                  <a:pt x="58648" y="15240"/>
                </a:lnTo>
                <a:lnTo>
                  <a:pt x="99136" y="15240"/>
                </a:lnTo>
                <a:lnTo>
                  <a:pt x="99136" y="1270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214735" y="2502535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840"/>
                </a:lnTo>
              </a:path>
            </a:pathLst>
          </a:custGeom>
          <a:ln w="10470">
            <a:solidFill>
              <a:srgbClr val="82A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12929870" y="2573655"/>
            <a:ext cx="544830" cy="132715"/>
            <a:chOff x="12929870" y="2573655"/>
            <a:chExt cx="544830" cy="132715"/>
          </a:xfrm>
        </p:grpSpPr>
        <p:pic>
          <p:nvPicPr>
            <p:cNvPr id="37" name="object 37"/>
            <p:cNvPicPr/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29870" y="2573655"/>
              <a:ext cx="250825" cy="12954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3207365" y="2575560"/>
              <a:ext cx="19050" cy="127635"/>
            </a:xfrm>
            <a:custGeom>
              <a:avLst/>
              <a:gdLst/>
              <a:ahLst/>
              <a:cxnLst/>
              <a:rect l="l" t="t" r="r" b="b"/>
              <a:pathLst>
                <a:path w="19050" h="127635">
                  <a:moveTo>
                    <a:pt x="963" y="0"/>
                  </a:moveTo>
                  <a:lnTo>
                    <a:pt x="0" y="127357"/>
                  </a:lnTo>
                  <a:lnTo>
                    <a:pt x="18041" y="127503"/>
                  </a:lnTo>
                  <a:lnTo>
                    <a:pt x="19004" y="146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82A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249910" y="2574290"/>
              <a:ext cx="101600" cy="1320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76275" y="2576830"/>
              <a:ext cx="98425" cy="128270"/>
            </a:xfrm>
            <a:prstGeom prst="rect">
              <a:avLst/>
            </a:prstGeom>
          </p:spPr>
        </p:pic>
      </p:grpSp>
      <p:sp>
        <p:nvSpPr>
          <p:cNvPr id="41" name="object 41"/>
          <p:cNvSpPr/>
          <p:nvPr/>
        </p:nvSpPr>
        <p:spPr>
          <a:xfrm>
            <a:off x="13494385" y="2576830"/>
            <a:ext cx="99695" cy="128270"/>
          </a:xfrm>
          <a:custGeom>
            <a:avLst/>
            <a:gdLst/>
            <a:ahLst/>
            <a:cxnLst/>
            <a:rect l="l" t="t" r="r" b="b"/>
            <a:pathLst>
              <a:path w="99694" h="128270">
                <a:moveTo>
                  <a:pt x="99148" y="1270"/>
                </a:moveTo>
                <a:lnTo>
                  <a:pt x="22656" y="1270"/>
                </a:lnTo>
                <a:lnTo>
                  <a:pt x="22656" y="0"/>
                </a:lnTo>
                <a:lnTo>
                  <a:pt x="50" y="0"/>
                </a:lnTo>
                <a:lnTo>
                  <a:pt x="50" y="1270"/>
                </a:lnTo>
                <a:lnTo>
                  <a:pt x="0" y="15240"/>
                </a:lnTo>
                <a:lnTo>
                  <a:pt x="40792" y="15240"/>
                </a:lnTo>
                <a:lnTo>
                  <a:pt x="40792" y="128270"/>
                </a:lnTo>
                <a:lnTo>
                  <a:pt x="58648" y="128270"/>
                </a:lnTo>
                <a:lnTo>
                  <a:pt x="58648" y="15240"/>
                </a:lnTo>
                <a:lnTo>
                  <a:pt x="99148" y="15240"/>
                </a:lnTo>
                <a:lnTo>
                  <a:pt x="99148" y="1270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563475" y="2502535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840"/>
                </a:lnTo>
              </a:path>
            </a:pathLst>
          </a:custGeom>
          <a:ln w="10470">
            <a:solidFill>
              <a:srgbClr val="82A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14326235" y="2590165"/>
            <a:ext cx="335915" cy="132080"/>
            <a:chOff x="14326235" y="2590165"/>
            <a:chExt cx="335915" cy="132080"/>
          </a:xfrm>
        </p:grpSpPr>
        <p:pic>
          <p:nvPicPr>
            <p:cNvPr id="44" name="object 44"/>
            <p:cNvPicPr/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26235" y="2590165"/>
              <a:ext cx="224790" cy="13144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72615" y="2592705"/>
              <a:ext cx="88900" cy="127635"/>
            </a:xfrm>
            <a:prstGeom prst="rect">
              <a:avLst/>
            </a:prstGeom>
          </p:spPr>
        </p:pic>
      </p:grpSp>
      <p:sp>
        <p:nvSpPr>
          <p:cNvPr id="46" name="object 46"/>
          <p:cNvSpPr/>
          <p:nvPr/>
        </p:nvSpPr>
        <p:spPr>
          <a:xfrm>
            <a:off x="13959840" y="2502535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840"/>
                </a:lnTo>
              </a:path>
            </a:pathLst>
          </a:custGeom>
          <a:ln w="10470">
            <a:solidFill>
              <a:srgbClr val="82A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521305" y="2588895"/>
            <a:ext cx="225425" cy="132080"/>
          </a:xfrm>
          <a:custGeom>
            <a:avLst/>
            <a:gdLst/>
            <a:ahLst/>
            <a:cxnLst/>
            <a:rect l="l" t="t" r="r" b="b"/>
            <a:pathLst>
              <a:path w="225425" h="132079">
                <a:moveTo>
                  <a:pt x="92087" y="93027"/>
                </a:moveTo>
                <a:lnTo>
                  <a:pt x="73520" y="64604"/>
                </a:lnTo>
                <a:lnTo>
                  <a:pt x="73520" y="91821"/>
                </a:lnTo>
                <a:lnTo>
                  <a:pt x="71589" y="102095"/>
                </a:lnTo>
                <a:lnTo>
                  <a:pt x="66179" y="109359"/>
                </a:lnTo>
                <a:lnTo>
                  <a:pt x="57607" y="113665"/>
                </a:lnTo>
                <a:lnTo>
                  <a:pt x="46202" y="115023"/>
                </a:lnTo>
                <a:lnTo>
                  <a:pt x="17792" y="114808"/>
                </a:lnTo>
                <a:lnTo>
                  <a:pt x="18148" y="69075"/>
                </a:lnTo>
                <a:lnTo>
                  <a:pt x="44399" y="69265"/>
                </a:lnTo>
                <a:lnTo>
                  <a:pt x="56273" y="70586"/>
                </a:lnTo>
                <a:lnTo>
                  <a:pt x="65506" y="74574"/>
                </a:lnTo>
                <a:lnTo>
                  <a:pt x="71462" y="81534"/>
                </a:lnTo>
                <a:lnTo>
                  <a:pt x="73520" y="91821"/>
                </a:lnTo>
                <a:lnTo>
                  <a:pt x="73520" y="64604"/>
                </a:lnTo>
                <a:lnTo>
                  <a:pt x="65709" y="62103"/>
                </a:lnTo>
                <a:lnTo>
                  <a:pt x="65709" y="61391"/>
                </a:lnTo>
                <a:lnTo>
                  <a:pt x="74917" y="57175"/>
                </a:lnTo>
                <a:lnTo>
                  <a:pt x="75755" y="56388"/>
                </a:lnTo>
                <a:lnTo>
                  <a:pt x="81559" y="50939"/>
                </a:lnTo>
                <a:lnTo>
                  <a:pt x="85610" y="42926"/>
                </a:lnTo>
                <a:lnTo>
                  <a:pt x="87020" y="33324"/>
                </a:lnTo>
                <a:lnTo>
                  <a:pt x="84620" y="19735"/>
                </a:lnTo>
                <a:lnTo>
                  <a:pt x="81000" y="14947"/>
                </a:lnTo>
                <a:lnTo>
                  <a:pt x="77063" y="9715"/>
                </a:lnTo>
                <a:lnTo>
                  <a:pt x="69126" y="5905"/>
                </a:lnTo>
                <a:lnTo>
                  <a:pt x="69126" y="35509"/>
                </a:lnTo>
                <a:lnTo>
                  <a:pt x="66890" y="45427"/>
                </a:lnTo>
                <a:lnTo>
                  <a:pt x="60998" y="51892"/>
                </a:lnTo>
                <a:lnTo>
                  <a:pt x="52387" y="55384"/>
                </a:lnTo>
                <a:lnTo>
                  <a:pt x="41986" y="56388"/>
                </a:lnTo>
                <a:lnTo>
                  <a:pt x="18237" y="56210"/>
                </a:lnTo>
                <a:lnTo>
                  <a:pt x="18554" y="14947"/>
                </a:lnTo>
                <a:lnTo>
                  <a:pt x="43040" y="15138"/>
                </a:lnTo>
                <a:lnTo>
                  <a:pt x="54051" y="16256"/>
                </a:lnTo>
                <a:lnTo>
                  <a:pt x="62293" y="19748"/>
                </a:lnTo>
                <a:lnTo>
                  <a:pt x="67411" y="26009"/>
                </a:lnTo>
                <a:lnTo>
                  <a:pt x="69126" y="35509"/>
                </a:lnTo>
                <a:lnTo>
                  <a:pt x="69126" y="5905"/>
                </a:lnTo>
                <a:lnTo>
                  <a:pt x="64084" y="3467"/>
                </a:lnTo>
                <a:lnTo>
                  <a:pt x="45440" y="1206"/>
                </a:lnTo>
                <a:lnTo>
                  <a:pt x="965" y="889"/>
                </a:lnTo>
                <a:lnTo>
                  <a:pt x="0" y="128244"/>
                </a:lnTo>
                <a:lnTo>
                  <a:pt x="48247" y="128600"/>
                </a:lnTo>
                <a:lnTo>
                  <a:pt x="67056" y="126123"/>
                </a:lnTo>
                <a:lnTo>
                  <a:pt x="80759" y="118872"/>
                </a:lnTo>
                <a:lnTo>
                  <a:pt x="83616" y="115023"/>
                </a:lnTo>
                <a:lnTo>
                  <a:pt x="89166" y="107581"/>
                </a:lnTo>
                <a:lnTo>
                  <a:pt x="92087" y="93027"/>
                </a:lnTo>
                <a:close/>
              </a:path>
              <a:path w="225425" h="132079">
                <a:moveTo>
                  <a:pt x="224802" y="66509"/>
                </a:moveTo>
                <a:lnTo>
                  <a:pt x="220472" y="37541"/>
                </a:lnTo>
                <a:lnTo>
                  <a:pt x="208292" y="16789"/>
                </a:lnTo>
                <a:lnTo>
                  <a:pt x="205854" y="15113"/>
                </a:lnTo>
                <a:lnTo>
                  <a:pt x="205854" y="67449"/>
                </a:lnTo>
                <a:lnTo>
                  <a:pt x="202831" y="88480"/>
                </a:lnTo>
                <a:lnTo>
                  <a:pt x="194703" y="104279"/>
                </a:lnTo>
                <a:lnTo>
                  <a:pt x="182372" y="114173"/>
                </a:lnTo>
                <a:lnTo>
                  <a:pt x="166712" y="117525"/>
                </a:lnTo>
                <a:lnTo>
                  <a:pt x="150202" y="113868"/>
                </a:lnTo>
                <a:lnTo>
                  <a:pt x="137934" y="103466"/>
                </a:lnTo>
                <a:lnTo>
                  <a:pt x="130327" y="86804"/>
                </a:lnTo>
                <a:lnTo>
                  <a:pt x="127812" y="64363"/>
                </a:lnTo>
                <a:lnTo>
                  <a:pt x="130924" y="43319"/>
                </a:lnTo>
                <a:lnTo>
                  <a:pt x="139179" y="27533"/>
                </a:lnTo>
                <a:lnTo>
                  <a:pt x="151536" y="17640"/>
                </a:lnTo>
                <a:lnTo>
                  <a:pt x="166954" y="14287"/>
                </a:lnTo>
                <a:lnTo>
                  <a:pt x="183311" y="18021"/>
                </a:lnTo>
                <a:lnTo>
                  <a:pt x="195605" y="28397"/>
                </a:lnTo>
                <a:lnTo>
                  <a:pt x="203301" y="45021"/>
                </a:lnTo>
                <a:lnTo>
                  <a:pt x="205854" y="67449"/>
                </a:lnTo>
                <a:lnTo>
                  <a:pt x="205854" y="15113"/>
                </a:lnTo>
                <a:lnTo>
                  <a:pt x="204660" y="14287"/>
                </a:lnTo>
                <a:lnTo>
                  <a:pt x="190144" y="4279"/>
                </a:lnTo>
                <a:lnTo>
                  <a:pt x="167957" y="0"/>
                </a:lnTo>
                <a:lnTo>
                  <a:pt x="145186" y="4114"/>
                </a:lnTo>
                <a:lnTo>
                  <a:pt x="126593" y="16611"/>
                </a:lnTo>
                <a:lnTo>
                  <a:pt x="114007" y="37122"/>
                </a:lnTo>
                <a:lnTo>
                  <a:pt x="109245" y="65303"/>
                </a:lnTo>
                <a:lnTo>
                  <a:pt x="113436" y="94094"/>
                </a:lnTo>
                <a:lnTo>
                  <a:pt x="125437" y="114795"/>
                </a:lnTo>
                <a:lnTo>
                  <a:pt x="143586" y="127330"/>
                </a:lnTo>
                <a:lnTo>
                  <a:pt x="166268" y="131648"/>
                </a:lnTo>
                <a:lnTo>
                  <a:pt x="188849" y="127520"/>
                </a:lnTo>
                <a:lnTo>
                  <a:pt x="203695" y="117525"/>
                </a:lnTo>
                <a:lnTo>
                  <a:pt x="207403" y="115036"/>
                </a:lnTo>
                <a:lnTo>
                  <a:pt x="220014" y="94589"/>
                </a:lnTo>
                <a:lnTo>
                  <a:pt x="224802" y="66509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761335" y="2591435"/>
            <a:ext cx="99695" cy="128270"/>
          </a:xfrm>
          <a:custGeom>
            <a:avLst/>
            <a:gdLst/>
            <a:ahLst/>
            <a:cxnLst/>
            <a:rect l="l" t="t" r="r" b="b"/>
            <a:pathLst>
              <a:path w="99694" h="128270">
                <a:moveTo>
                  <a:pt x="99148" y="1270"/>
                </a:moveTo>
                <a:lnTo>
                  <a:pt x="22644" y="1270"/>
                </a:lnTo>
                <a:lnTo>
                  <a:pt x="22644" y="0"/>
                </a:lnTo>
                <a:lnTo>
                  <a:pt x="50" y="0"/>
                </a:lnTo>
                <a:lnTo>
                  <a:pt x="50" y="1270"/>
                </a:lnTo>
                <a:lnTo>
                  <a:pt x="0" y="15240"/>
                </a:lnTo>
                <a:lnTo>
                  <a:pt x="40792" y="15240"/>
                </a:lnTo>
                <a:lnTo>
                  <a:pt x="40792" y="128270"/>
                </a:lnTo>
                <a:lnTo>
                  <a:pt x="58661" y="128270"/>
                </a:lnTo>
                <a:lnTo>
                  <a:pt x="58661" y="15240"/>
                </a:lnTo>
                <a:lnTo>
                  <a:pt x="99148" y="15240"/>
                </a:lnTo>
                <a:lnTo>
                  <a:pt x="99148" y="1270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15875000" y="2592070"/>
            <a:ext cx="369570" cy="132080"/>
            <a:chOff x="15875000" y="2592070"/>
            <a:chExt cx="369570" cy="132080"/>
          </a:xfrm>
        </p:grpSpPr>
        <p:sp>
          <p:nvSpPr>
            <p:cNvPr id="50" name="object 50"/>
            <p:cNvSpPr/>
            <p:nvPr/>
          </p:nvSpPr>
          <p:spPr>
            <a:xfrm>
              <a:off x="15875000" y="2592070"/>
              <a:ext cx="225425" cy="132080"/>
            </a:xfrm>
            <a:custGeom>
              <a:avLst/>
              <a:gdLst/>
              <a:ahLst/>
              <a:cxnLst/>
              <a:rect l="l" t="t" r="r" b="b"/>
              <a:pathLst>
                <a:path w="225425" h="132079">
                  <a:moveTo>
                    <a:pt x="99161" y="1511"/>
                  </a:moveTo>
                  <a:lnTo>
                    <a:pt x="22987" y="1511"/>
                  </a:lnTo>
                  <a:lnTo>
                    <a:pt x="22987" y="241"/>
                  </a:lnTo>
                  <a:lnTo>
                    <a:pt x="63" y="241"/>
                  </a:lnTo>
                  <a:lnTo>
                    <a:pt x="63" y="1511"/>
                  </a:lnTo>
                  <a:lnTo>
                    <a:pt x="0" y="15481"/>
                  </a:lnTo>
                  <a:lnTo>
                    <a:pt x="40805" y="15481"/>
                  </a:lnTo>
                  <a:lnTo>
                    <a:pt x="40805" y="128511"/>
                  </a:lnTo>
                  <a:lnTo>
                    <a:pt x="58661" y="128511"/>
                  </a:lnTo>
                  <a:lnTo>
                    <a:pt x="58661" y="15481"/>
                  </a:lnTo>
                  <a:lnTo>
                    <a:pt x="99161" y="15481"/>
                  </a:lnTo>
                  <a:lnTo>
                    <a:pt x="99161" y="1511"/>
                  </a:lnTo>
                  <a:close/>
                </a:path>
                <a:path w="225425" h="132079">
                  <a:moveTo>
                    <a:pt x="225196" y="66522"/>
                  </a:moveTo>
                  <a:lnTo>
                    <a:pt x="220878" y="37541"/>
                  </a:lnTo>
                  <a:lnTo>
                    <a:pt x="208686" y="16802"/>
                  </a:lnTo>
                  <a:lnTo>
                    <a:pt x="206235" y="15125"/>
                  </a:lnTo>
                  <a:lnTo>
                    <a:pt x="206235" y="67449"/>
                  </a:lnTo>
                  <a:lnTo>
                    <a:pt x="203225" y="88493"/>
                  </a:lnTo>
                  <a:lnTo>
                    <a:pt x="195097" y="104279"/>
                  </a:lnTo>
                  <a:lnTo>
                    <a:pt x="182765" y="114185"/>
                  </a:lnTo>
                  <a:lnTo>
                    <a:pt x="167119" y="117538"/>
                  </a:lnTo>
                  <a:lnTo>
                    <a:pt x="150609" y="113868"/>
                  </a:lnTo>
                  <a:lnTo>
                    <a:pt x="138328" y="103479"/>
                  </a:lnTo>
                  <a:lnTo>
                    <a:pt x="130721" y="86817"/>
                  </a:lnTo>
                  <a:lnTo>
                    <a:pt x="128219" y="64363"/>
                  </a:lnTo>
                  <a:lnTo>
                    <a:pt x="131318" y="43332"/>
                  </a:lnTo>
                  <a:lnTo>
                    <a:pt x="139573" y="27533"/>
                  </a:lnTo>
                  <a:lnTo>
                    <a:pt x="151930" y="17640"/>
                  </a:lnTo>
                  <a:lnTo>
                    <a:pt x="167360" y="14287"/>
                  </a:lnTo>
                  <a:lnTo>
                    <a:pt x="183718" y="18021"/>
                  </a:lnTo>
                  <a:lnTo>
                    <a:pt x="195999" y="28409"/>
                  </a:lnTo>
                  <a:lnTo>
                    <a:pt x="203682" y="45021"/>
                  </a:lnTo>
                  <a:lnTo>
                    <a:pt x="206235" y="67449"/>
                  </a:lnTo>
                  <a:lnTo>
                    <a:pt x="206235" y="15125"/>
                  </a:lnTo>
                  <a:lnTo>
                    <a:pt x="205028" y="14287"/>
                  </a:lnTo>
                  <a:lnTo>
                    <a:pt x="190538" y="4279"/>
                  </a:lnTo>
                  <a:lnTo>
                    <a:pt x="168351" y="0"/>
                  </a:lnTo>
                  <a:lnTo>
                    <a:pt x="145580" y="4114"/>
                  </a:lnTo>
                  <a:lnTo>
                    <a:pt x="126987" y="16611"/>
                  </a:lnTo>
                  <a:lnTo>
                    <a:pt x="114401" y="37122"/>
                  </a:lnTo>
                  <a:lnTo>
                    <a:pt x="109626" y="65290"/>
                  </a:lnTo>
                  <a:lnTo>
                    <a:pt x="113830" y="94094"/>
                  </a:lnTo>
                  <a:lnTo>
                    <a:pt x="125831" y="114795"/>
                  </a:lnTo>
                  <a:lnTo>
                    <a:pt x="143992" y="127330"/>
                  </a:lnTo>
                  <a:lnTo>
                    <a:pt x="166674" y="131648"/>
                  </a:lnTo>
                  <a:lnTo>
                    <a:pt x="189242" y="127520"/>
                  </a:lnTo>
                  <a:lnTo>
                    <a:pt x="204089" y="117538"/>
                  </a:lnTo>
                  <a:lnTo>
                    <a:pt x="207784" y="115049"/>
                  </a:lnTo>
                  <a:lnTo>
                    <a:pt x="220408" y="94589"/>
                  </a:lnTo>
                  <a:lnTo>
                    <a:pt x="225196" y="66522"/>
                  </a:lnTo>
                  <a:close/>
                </a:path>
              </a:pathLst>
            </a:custGeom>
            <a:solidFill>
              <a:srgbClr val="82A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22650" y="2594610"/>
              <a:ext cx="121920" cy="128270"/>
            </a:xfrm>
            <a:prstGeom prst="rect">
              <a:avLst/>
            </a:prstGeom>
          </p:spPr>
        </p:pic>
      </p:grpSp>
      <p:sp>
        <p:nvSpPr>
          <p:cNvPr id="52" name="object 52"/>
          <p:cNvSpPr/>
          <p:nvPr/>
        </p:nvSpPr>
        <p:spPr>
          <a:xfrm>
            <a:off x="15154910" y="2502535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840"/>
                </a:lnTo>
              </a:path>
            </a:pathLst>
          </a:custGeom>
          <a:ln w="10470">
            <a:solidFill>
              <a:srgbClr val="82A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16977360" y="2879725"/>
            <a:ext cx="579120" cy="133350"/>
            <a:chOff x="16977360" y="2879725"/>
            <a:chExt cx="579120" cy="133350"/>
          </a:xfrm>
        </p:grpSpPr>
        <p:pic>
          <p:nvPicPr>
            <p:cNvPr id="54" name="object 54"/>
            <p:cNvPicPr/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77360" y="2879725"/>
              <a:ext cx="280035" cy="13271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78985" y="2915285"/>
              <a:ext cx="126365" cy="9652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429480" y="2915920"/>
              <a:ext cx="126365" cy="96520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16977360" y="2588895"/>
            <a:ext cx="443865" cy="133985"/>
            <a:chOff x="16977360" y="2588895"/>
            <a:chExt cx="443865" cy="133985"/>
          </a:xfrm>
        </p:grpSpPr>
        <p:pic>
          <p:nvPicPr>
            <p:cNvPr id="58" name="object 58"/>
            <p:cNvPicPr/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77360" y="2588895"/>
              <a:ext cx="86995" cy="13208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85310" y="2591435"/>
              <a:ext cx="98425" cy="12827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204690" y="2590800"/>
              <a:ext cx="115570" cy="131445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17341850" y="2593340"/>
              <a:ext cx="80010" cy="128270"/>
            </a:xfrm>
            <a:custGeom>
              <a:avLst/>
              <a:gdLst/>
              <a:ahLst/>
              <a:cxnLst/>
              <a:rect l="l" t="t" r="r" b="b"/>
              <a:pathLst>
                <a:path w="80009" h="128270">
                  <a:moveTo>
                    <a:pt x="79667" y="114300"/>
                  </a:moveTo>
                  <a:lnTo>
                    <a:pt x="54914" y="114300"/>
                  </a:lnTo>
                  <a:lnTo>
                    <a:pt x="54914" y="113030"/>
                  </a:lnTo>
                  <a:lnTo>
                    <a:pt x="18084" y="113030"/>
                  </a:lnTo>
                  <a:lnTo>
                    <a:pt x="18084" y="69850"/>
                  </a:lnTo>
                  <a:lnTo>
                    <a:pt x="70993" y="69850"/>
                  </a:lnTo>
                  <a:lnTo>
                    <a:pt x="70993" y="54610"/>
                  </a:lnTo>
                  <a:lnTo>
                    <a:pt x="18503" y="54610"/>
                  </a:lnTo>
                  <a:lnTo>
                    <a:pt x="18503" y="15240"/>
                  </a:lnTo>
                  <a:lnTo>
                    <a:pt x="79629" y="15240"/>
                  </a:lnTo>
                  <a:lnTo>
                    <a:pt x="79629" y="0"/>
                  </a:lnTo>
                  <a:lnTo>
                    <a:pt x="850" y="0"/>
                  </a:lnTo>
                  <a:lnTo>
                    <a:pt x="850" y="15240"/>
                  </a:lnTo>
                  <a:lnTo>
                    <a:pt x="647" y="15240"/>
                  </a:lnTo>
                  <a:lnTo>
                    <a:pt x="647" y="54610"/>
                  </a:lnTo>
                  <a:lnTo>
                    <a:pt x="444" y="54610"/>
                  </a:lnTo>
                  <a:lnTo>
                    <a:pt x="444" y="69850"/>
                  </a:lnTo>
                  <a:lnTo>
                    <a:pt x="215" y="69850"/>
                  </a:lnTo>
                  <a:lnTo>
                    <a:pt x="215" y="113030"/>
                  </a:lnTo>
                  <a:lnTo>
                    <a:pt x="50" y="113030"/>
                  </a:lnTo>
                  <a:lnTo>
                    <a:pt x="50" y="114300"/>
                  </a:lnTo>
                  <a:lnTo>
                    <a:pt x="0" y="128270"/>
                  </a:lnTo>
                  <a:lnTo>
                    <a:pt x="79667" y="128270"/>
                  </a:lnTo>
                  <a:lnTo>
                    <a:pt x="79667" y="114300"/>
                  </a:lnTo>
                  <a:close/>
                </a:path>
              </a:pathLst>
            </a:custGeom>
            <a:solidFill>
              <a:srgbClr val="82AF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/>
          <p:nvPr/>
        </p:nvSpPr>
        <p:spPr>
          <a:xfrm>
            <a:off x="16610965" y="2502535"/>
            <a:ext cx="0" cy="596900"/>
          </a:xfrm>
          <a:custGeom>
            <a:avLst/>
            <a:gdLst/>
            <a:ahLst/>
            <a:cxnLst/>
            <a:rect l="l" t="t" r="r" b="b"/>
            <a:pathLst>
              <a:path h="596900">
                <a:moveTo>
                  <a:pt x="0" y="0"/>
                </a:moveTo>
                <a:lnTo>
                  <a:pt x="0" y="596840"/>
                </a:lnTo>
              </a:path>
            </a:pathLst>
          </a:custGeom>
          <a:ln w="10470">
            <a:solidFill>
              <a:srgbClr val="82A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005560" y="3767455"/>
            <a:ext cx="111760" cy="6459220"/>
          </a:xfrm>
          <a:custGeom>
            <a:avLst/>
            <a:gdLst/>
            <a:ahLst/>
            <a:cxnLst/>
            <a:rect l="l" t="t" r="r" b="b"/>
            <a:pathLst>
              <a:path h="6004559">
                <a:moveTo>
                  <a:pt x="0" y="0"/>
                </a:moveTo>
                <a:lnTo>
                  <a:pt x="0" y="6004194"/>
                </a:lnTo>
              </a:path>
            </a:pathLst>
          </a:custGeom>
          <a:ln w="10470">
            <a:solidFill>
              <a:srgbClr val="82A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 flipH="1">
            <a:off x="7918449" y="3799840"/>
            <a:ext cx="228599" cy="7039610"/>
          </a:xfrm>
          <a:custGeom>
            <a:avLst/>
            <a:gdLst/>
            <a:ahLst/>
            <a:cxnLst/>
            <a:rect l="l" t="t" r="r" b="b"/>
            <a:pathLst>
              <a:path h="6004559">
                <a:moveTo>
                  <a:pt x="0" y="0"/>
                </a:moveTo>
                <a:lnTo>
                  <a:pt x="0" y="6004194"/>
                </a:lnTo>
              </a:path>
            </a:pathLst>
          </a:custGeom>
          <a:ln w="10470">
            <a:solidFill>
              <a:srgbClr val="82AFD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5" name="TextBox 434">
            <a:extLst>
              <a:ext uri="{FF2B5EF4-FFF2-40B4-BE49-F238E27FC236}">
                <a16:creationId xmlns:a16="http://schemas.microsoft.com/office/drawing/2014/main" id="{6B4ADA0D-B37A-B9DB-F2A8-411091A457D7}"/>
              </a:ext>
            </a:extLst>
          </p:cNvPr>
          <p:cNvSpPr txBox="1"/>
          <p:nvPr/>
        </p:nvSpPr>
        <p:spPr>
          <a:xfrm>
            <a:off x="8147049" y="3677920"/>
            <a:ext cx="1764030" cy="52133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+mj-ea"/>
              </a:rPr>
              <a:t>[</a:t>
            </a:r>
            <a:r>
              <a:rPr lang="ko-KR" altLang="en-US" sz="1400" b="1">
                <a:latin typeface="맑은 고딕" charset="0"/>
                <a:ea typeface="맑은 고딕" charset="0"/>
              </a:rPr>
              <a:t>드라마</a:t>
            </a:r>
            <a:r>
              <a:rPr lang="en-US" altLang="ko-KR" sz="1400" b="1">
                <a:latin typeface="맑은 고딕" charset="0"/>
                <a:ea typeface="맑은 고딕" charset="0"/>
              </a:rPr>
              <a:t>]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" b="1">
              <a:latin typeface="맑은 고딕" charset="0"/>
              <a:ea typeface="+mj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3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MBC     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       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쿠팡플레이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넷플릭스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SBS   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      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웹드라마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LG U+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 b="1">
              <a:latin typeface="맑은 고딕" charset="0"/>
              <a:ea typeface="+mj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[</a:t>
            </a:r>
            <a:r>
              <a:rPr lang="ko-KR" altLang="en-US" sz="1400" b="1">
                <a:latin typeface="맑은 고딕" charset="0"/>
                <a:ea typeface="맑은 고딕" charset="0"/>
              </a:rPr>
              <a:t>장편</a:t>
            </a:r>
            <a:r>
              <a:rPr lang="en-US" altLang="ko-KR" sz="1400" b="1">
                <a:latin typeface="맑은 고딕" charset="0"/>
                <a:ea typeface="맑은 고딕" charset="0"/>
              </a:rPr>
              <a:t>,</a:t>
            </a:r>
            <a:r>
              <a:rPr lang="ko-KR" altLang="en-US" sz="1400" b="1">
                <a:latin typeface="맑은 고딕" charset="0"/>
                <a:ea typeface="맑은 고딕" charset="0"/>
              </a:rPr>
              <a:t>중편영화</a:t>
            </a:r>
            <a:r>
              <a:rPr lang="en-US" altLang="ko-KR" sz="1400" b="1">
                <a:latin typeface="맑은 고딕" charset="0"/>
                <a:ea typeface="맑은 고딕" charset="0"/>
              </a:rPr>
              <a:t>]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400" b="1">
              <a:latin typeface="맑은 고딕" charset="0"/>
              <a:ea typeface="+mj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주연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조연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단역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700" b="1">
              <a:latin typeface="맑은 고딕" charset="0"/>
              <a:ea typeface="+mj-ea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[</a:t>
            </a:r>
            <a:r>
              <a:rPr lang="ko-KR" altLang="en-US" sz="1400" b="1">
                <a:latin typeface="맑은 고딕" charset="0"/>
                <a:ea typeface="맑은 고딕" charset="0"/>
              </a:rPr>
              <a:t>광고</a:t>
            </a:r>
            <a:r>
              <a:rPr lang="en-US" altLang="ko-KR" sz="1400" b="1">
                <a:latin typeface="맑은 고딕" charset="0"/>
                <a:ea typeface="맑은 고딕" charset="0"/>
              </a:rPr>
              <a:t>]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E874475E-3C78-2F02-3B51-B1E4C485EB8C}"/>
              </a:ext>
            </a:extLst>
          </p:cNvPr>
          <p:cNvSpPr txBox="1"/>
          <p:nvPr/>
        </p:nvSpPr>
        <p:spPr>
          <a:xfrm>
            <a:off x="12414250" y="3971925"/>
            <a:ext cx="1620520" cy="2246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+mj-ea"/>
                <a:ea typeface="+mj-ea"/>
              </a:rPr>
              <a:t>여학생</a:t>
            </a:r>
            <a:r>
              <a:rPr lang="en-US" altLang="ko-KR" sz="1400" b="1" dirty="0">
                <a:latin typeface="+mj-ea"/>
                <a:ea typeface="+mj-ea"/>
              </a:rPr>
              <a:t>1</a:t>
            </a:r>
            <a:r>
              <a:rPr lang="ko-KR" altLang="en-US" sz="1400" b="1" dirty="0">
                <a:latin typeface="+mj-ea"/>
                <a:ea typeface="+mj-ea"/>
              </a:rPr>
              <a:t>역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경미려역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홍천 친구</a:t>
            </a:r>
            <a:r>
              <a:rPr lang="en-US" altLang="ko-KR" sz="1400" b="1" dirty="0">
                <a:latin typeface="+mj-ea"/>
                <a:ea typeface="+mj-ea"/>
              </a:rPr>
              <a:t>6</a:t>
            </a:r>
            <a:r>
              <a:rPr lang="ko-KR" altLang="en-US" sz="1400" b="1" dirty="0">
                <a:latin typeface="+mj-ea"/>
                <a:ea typeface="+mj-ea"/>
              </a:rPr>
              <a:t>역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피해소녀역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피해자역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팬</a:t>
            </a:r>
            <a:r>
              <a:rPr lang="en-US" altLang="ko-KR" sz="1400" b="1" dirty="0">
                <a:latin typeface="+mj-ea"/>
                <a:ea typeface="+mj-ea"/>
              </a:rPr>
              <a:t>3</a:t>
            </a:r>
            <a:r>
              <a:rPr lang="ko-KR" altLang="en-US" sz="1400" b="1" dirty="0">
                <a:latin typeface="+mj-ea"/>
                <a:ea typeface="+mj-ea"/>
              </a:rPr>
              <a:t>역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어린 지수역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여대생역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정현지역</a:t>
            </a:r>
            <a:endParaRPr lang="en-US" altLang="ko-KR" sz="1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김윤아역</a:t>
            </a:r>
            <a:endParaRPr lang="en-US" altLang="ko-KR" sz="1400" b="1" dirty="0">
              <a:latin typeface="+mj-ea"/>
              <a:ea typeface="+mj-ea"/>
            </a:endParaRP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4BC822B5-6DEE-0C0F-4F58-B986B16AA327}"/>
              </a:ext>
            </a:extLst>
          </p:cNvPr>
          <p:cNvSpPr txBox="1"/>
          <p:nvPr/>
        </p:nvSpPr>
        <p:spPr>
          <a:xfrm>
            <a:off x="9366250" y="3987165"/>
            <a:ext cx="3139440" cy="2244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비밀과 거짓말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내일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   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안나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      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종말의 바보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모범 택시</a:t>
            </a:r>
            <a:r>
              <a:rPr lang="en-US" altLang="ko-KR" sz="1400" b="1">
                <a:latin typeface="맑은 고딕" charset="0"/>
                <a:ea typeface="맑은 고딕" charset="0"/>
              </a:rPr>
              <a:t>2&gt;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solidFill>
                  <a:schemeClr val="tx1"/>
                </a:solidFill>
                <a:latin typeface="맑은 고딕" charset="0"/>
                <a:ea typeface="+mj-ea"/>
              </a:rPr>
              <a:t>&lt;</a:t>
            </a:r>
            <a:r>
              <a:rPr lang="ko-KR" altLang="en-US"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재벌</a:t>
            </a:r>
            <a:r>
              <a:rPr lang="en-US" altLang="ko-KR"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X</a:t>
            </a:r>
            <a:r>
              <a:rPr lang="ko-KR" altLang="en-US"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형사</a:t>
            </a:r>
            <a:r>
              <a:rPr lang="en-US" altLang="ko-KR" sz="1400" b="1">
                <a:solidFill>
                  <a:schemeClr val="tx1"/>
                </a:solidFill>
                <a:latin typeface="맑은 고딕" charset="0"/>
                <a:ea typeface="맑은 고딕" charset="0"/>
              </a:rPr>
              <a:t>&gt;</a:t>
            </a:r>
            <a:r>
              <a:rPr lang="ko-KR" altLang="en-US" sz="1400" b="1">
                <a:solidFill>
                  <a:srgbClr val="FF0000"/>
                </a:solidFill>
                <a:latin typeface="맑은 고딕" charset="0"/>
                <a:ea typeface="+mj-ea"/>
              </a:rPr>
              <a:t> 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아이나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 </a:t>
            </a:r>
            <a:r>
              <a:rPr lang="ko-KR" altLang="en-US" sz="105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방송예정</a:t>
            </a: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우리 연애 시뮬레이션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우연의 일치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하이쿠키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</a:t>
            </a:r>
            <a:endParaRPr lang="ko-KR" altLang="en-US" sz="1400" b="1">
              <a:latin typeface="맑은 고딕" charset="0"/>
              <a:ea typeface="맑은 고딕" charset="0"/>
            </a:endParaRPr>
          </a:p>
        </p:txBody>
      </p:sp>
      <p:sp>
        <p:nvSpPr>
          <p:cNvPr id="438" name="TextBox 437">
            <a:extLst>
              <a:ext uri="{FF2B5EF4-FFF2-40B4-BE49-F238E27FC236}">
                <a16:creationId xmlns:a16="http://schemas.microsoft.com/office/drawing/2014/main" id="{8B9C2F9A-9CF3-4EDE-8B4E-45E18B90D03A}"/>
              </a:ext>
            </a:extLst>
          </p:cNvPr>
          <p:cNvSpPr txBox="1"/>
          <p:nvPr/>
        </p:nvSpPr>
        <p:spPr>
          <a:xfrm>
            <a:off x="9061450" y="6758940"/>
            <a:ext cx="3664585" cy="15989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우리가 만나는 세상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 </a:t>
            </a:r>
            <a:r>
              <a:rPr lang="ko-KR" altLang="en-US" sz="105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개봉예정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아무 잘못 없는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 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너와 나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      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지옥만세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    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&lt;노크&gt;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젊은이의 양지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&lt;</a:t>
            </a:r>
            <a:r>
              <a:rPr lang="ko-KR" altLang="en-US" sz="1400" b="1">
                <a:latin typeface="맑은 고딕" charset="0"/>
                <a:ea typeface="맑은 고딕" charset="0"/>
              </a:rPr>
              <a:t>옆에서 숨만 쉬어도 좋아</a:t>
            </a:r>
            <a:r>
              <a:rPr lang="en-US" altLang="ko-KR" sz="1400" b="1">
                <a:latin typeface="맑은 고딕" charset="0"/>
                <a:ea typeface="맑은 고딕" charset="0"/>
              </a:rPr>
              <a:t>&gt;</a:t>
            </a:r>
            <a:r>
              <a:rPr lang="ko-KR" altLang="en-US" sz="1400" b="1">
                <a:solidFill>
                  <a:srgbClr val="FF0000"/>
                </a:solidFill>
                <a:latin typeface="맑은 고딕" charset="0"/>
                <a:ea typeface="+mj-ea"/>
              </a:rPr>
              <a:t> </a:t>
            </a:r>
            <a:r>
              <a:rPr lang="ko-KR" altLang="en-US" sz="1000" b="1">
                <a:solidFill>
                  <a:srgbClr val="FF0000"/>
                </a:solidFill>
                <a:latin typeface="맑은 고딕" charset="0"/>
                <a:ea typeface="맑은 고딕" charset="0"/>
              </a:rPr>
              <a:t>개봉예정</a:t>
            </a:r>
            <a:r>
              <a:rPr lang="en-US" altLang="ko-KR" sz="1000" b="1">
                <a:solidFill>
                  <a:srgbClr val="FF0000"/>
                </a:solidFill>
                <a:latin typeface="맑은 고딕" charset="0"/>
                <a:ea typeface="+mj-ea"/>
              </a:rPr>
              <a:t> </a:t>
            </a:r>
            <a:endParaRPr lang="ko-KR" altLang="en-US" sz="1000" b="1">
              <a:solidFill>
                <a:srgbClr val="FF0000"/>
              </a:solidFill>
              <a:latin typeface="맑은 고딕" charset="0"/>
              <a:ea typeface="+mj-ea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57AC9673-B5AF-164A-1F12-86E1267E4538}"/>
              </a:ext>
            </a:extLst>
          </p:cNvPr>
          <p:cNvSpPr txBox="1"/>
          <p:nvPr/>
        </p:nvSpPr>
        <p:spPr>
          <a:xfrm>
            <a:off x="12414250" y="6774180"/>
            <a:ext cx="1243965" cy="15989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유나역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도윤역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지현역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지연역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기옥역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실습생</a:t>
            </a:r>
            <a:r>
              <a:rPr lang="en-US" altLang="ko-KR" sz="1400" b="1">
                <a:latin typeface="맑은 고딕" charset="0"/>
                <a:ea typeface="맑은 고딕" charset="0"/>
              </a:rPr>
              <a:t>4</a:t>
            </a:r>
            <a:r>
              <a:rPr lang="ko-KR" altLang="en-US" sz="1400" b="1">
                <a:latin typeface="맑은 고딕" charset="0"/>
                <a:ea typeface="맑은 고딕" charset="0"/>
              </a:rPr>
              <a:t>역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센터직원역</a:t>
            </a:r>
          </a:p>
        </p:txBody>
      </p:sp>
      <p:sp>
        <p:nvSpPr>
          <p:cNvPr id="440" name="TextBox 439">
            <a:extLst>
              <a:ext uri="{FF2B5EF4-FFF2-40B4-BE49-F238E27FC236}">
                <a16:creationId xmlns:a16="http://schemas.microsoft.com/office/drawing/2014/main" id="{82509008-4522-E847-4D5D-7D898CED3EED}"/>
              </a:ext>
            </a:extLst>
          </p:cNvPr>
          <p:cNvSpPr txBox="1"/>
          <p:nvPr/>
        </p:nvSpPr>
        <p:spPr>
          <a:xfrm>
            <a:off x="14062075" y="3673475"/>
            <a:ext cx="2080260" cy="66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ea"/>
                <a:ea typeface="+mj-ea"/>
              </a:rPr>
              <a:t>[</a:t>
            </a:r>
            <a:r>
              <a:rPr lang="ko-KR" altLang="en-US" sz="1600" b="1" dirty="0">
                <a:latin typeface="+mj-ea"/>
                <a:ea typeface="+mj-ea"/>
              </a:rPr>
              <a:t>단편영화</a:t>
            </a:r>
            <a:r>
              <a:rPr lang="en-US" altLang="ko-KR" sz="1600" b="1" dirty="0">
                <a:latin typeface="+mj-ea"/>
                <a:ea typeface="+mj-ea"/>
              </a:rPr>
              <a:t>-</a:t>
            </a:r>
            <a:r>
              <a:rPr lang="ko-KR" altLang="en-US" sz="1600" b="1" dirty="0">
                <a:latin typeface="+mj-ea"/>
                <a:ea typeface="+mj-ea"/>
              </a:rPr>
              <a:t>주연</a:t>
            </a:r>
            <a:r>
              <a:rPr lang="en-US" altLang="ko-KR" sz="1600" b="1" dirty="0">
                <a:latin typeface="+mj-ea"/>
                <a:ea typeface="+mj-ea"/>
              </a:rPr>
              <a:t>]</a:t>
            </a:r>
          </a:p>
          <a:p>
            <a:endParaRPr lang="en-US" altLang="ko-KR" sz="6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한예종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경기영상위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경희대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한국영상대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영진위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독립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독립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서경대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en-US" altLang="ko-KR" sz="1500" b="1" dirty="0">
                <a:latin typeface="+mj-ea"/>
                <a:ea typeface="+mj-ea"/>
              </a:rPr>
              <a:t>KAFA</a:t>
            </a:r>
          </a:p>
          <a:p>
            <a:r>
              <a:rPr lang="ko-KR" altLang="en-US" sz="1500" b="1" dirty="0">
                <a:latin typeface="+mj-ea"/>
                <a:ea typeface="+mj-ea"/>
              </a:rPr>
              <a:t>독립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독립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울산국제영화제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경기 고양시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명지대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독립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독립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동국대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한양대학원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대진대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대진대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공주대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영진위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독립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독립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용인대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독립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부천문화재단</a:t>
            </a:r>
            <a:endParaRPr lang="en-US" altLang="ko-KR" sz="1500" b="1" dirty="0">
              <a:latin typeface="+mj-ea"/>
              <a:ea typeface="+mj-ea"/>
            </a:endParaRPr>
          </a:p>
        </p:txBody>
      </p:sp>
      <p:sp>
        <p:nvSpPr>
          <p:cNvPr id="441" name="TextBox 440">
            <a:extLst>
              <a:ext uri="{FF2B5EF4-FFF2-40B4-BE49-F238E27FC236}">
                <a16:creationId xmlns:a16="http://schemas.microsoft.com/office/drawing/2014/main" id="{02C7D267-5196-1518-C723-4112625A1A0E}"/>
              </a:ext>
            </a:extLst>
          </p:cNvPr>
          <p:cNvSpPr txBox="1"/>
          <p:nvPr/>
        </p:nvSpPr>
        <p:spPr>
          <a:xfrm>
            <a:off x="15913735" y="4018915"/>
            <a:ext cx="2484755" cy="632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면담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주빈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숨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아지트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그날의 시간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무지와 콘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생일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로또박사 박원석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헤어리걸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육아일기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층간소음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여름</a:t>
            </a:r>
            <a:r>
              <a:rPr lang="en-US" altLang="ko-KR" sz="1500" b="1" dirty="0">
                <a:latin typeface="+mj-ea"/>
                <a:ea typeface="+mj-ea"/>
              </a:rPr>
              <a:t>, </a:t>
            </a:r>
            <a:r>
              <a:rPr lang="ko-KR" altLang="en-US" sz="1500" b="1" dirty="0">
                <a:latin typeface="+mj-ea"/>
                <a:ea typeface="+mj-ea"/>
              </a:rPr>
              <a:t>그날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와이파이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&lt;Draw Dream&gt;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들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촉법소년단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자살 할 사람 구함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코스모스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주홍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이어폰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&lt;CYCLE&gt;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사랑구멍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머물렀던 자리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&lt;15</a:t>
            </a:r>
            <a:r>
              <a:rPr lang="ko-KR" altLang="en-US" sz="1500" b="1" dirty="0">
                <a:latin typeface="+mj-ea"/>
                <a:ea typeface="+mj-ea"/>
              </a:rPr>
              <a:t>초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&lt;For U&gt;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옐로우키드</a:t>
            </a:r>
            <a:r>
              <a:rPr lang="en-US" altLang="ko-KR" sz="1500" b="1" dirty="0">
                <a:latin typeface="+mj-ea"/>
                <a:ea typeface="+mj-ea"/>
              </a:rPr>
              <a:t>&gt;</a:t>
            </a:r>
          </a:p>
          <a:p>
            <a:r>
              <a:rPr lang="en-US" altLang="ko-KR" sz="1500" b="1" dirty="0">
                <a:latin typeface="+mj-ea"/>
                <a:ea typeface="+mj-ea"/>
              </a:rPr>
              <a:t>&lt;</a:t>
            </a:r>
            <a:r>
              <a:rPr lang="ko-KR" altLang="en-US" sz="1500" b="1" dirty="0">
                <a:latin typeface="+mj-ea"/>
                <a:ea typeface="+mj-ea"/>
              </a:rPr>
              <a:t>쥐</a:t>
            </a:r>
            <a:r>
              <a:rPr lang="en-US" altLang="ko-KR" sz="1500" b="1" dirty="0">
                <a:latin typeface="+mj-ea"/>
                <a:ea typeface="+mj-ea"/>
              </a:rPr>
              <a:t>&gt;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*1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인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역</a:t>
            </a:r>
            <a:endParaRPr lang="en-US" altLang="ko-KR" sz="1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42" name="TextBox 441">
            <a:extLst>
              <a:ext uri="{FF2B5EF4-FFF2-40B4-BE49-F238E27FC236}">
                <a16:creationId xmlns:a16="http://schemas.microsoft.com/office/drawing/2014/main" id="{4B2FF2A0-1022-B725-183E-06CD6D500581}"/>
              </a:ext>
            </a:extLst>
          </p:cNvPr>
          <p:cNvSpPr txBox="1"/>
          <p:nvPr/>
        </p:nvSpPr>
        <p:spPr>
          <a:xfrm>
            <a:off x="18123535" y="4006215"/>
            <a:ext cx="1148715" cy="632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+mj-ea"/>
                <a:ea typeface="+mj-ea"/>
              </a:rPr>
              <a:t>영주역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영주역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은아역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혜리역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연주역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나희역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지은역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연경역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선정역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유지역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희진역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연주역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하나역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루리역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솔   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태연역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미래역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연희역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주홍역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혜원역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바름역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곰신역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지수역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환희역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다슬역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서현역</a:t>
            </a:r>
            <a:endParaRPr lang="en-US" altLang="ko-KR" sz="1500" b="1" dirty="0">
              <a:latin typeface="+mj-ea"/>
              <a:ea typeface="+mj-ea"/>
            </a:endParaRPr>
          </a:p>
          <a:p>
            <a:r>
              <a:rPr lang="ko-KR" altLang="en-US" sz="1500" b="1" dirty="0">
                <a:latin typeface="+mj-ea"/>
                <a:ea typeface="+mj-ea"/>
              </a:rPr>
              <a:t>아영역</a:t>
            </a:r>
            <a:endParaRPr lang="en-US" altLang="ko-KR" sz="1500" b="1" dirty="0">
              <a:latin typeface="+mj-ea"/>
              <a:ea typeface="+mj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C54B5A-4F73-70EF-5729-D40448585B6B}"/>
              </a:ext>
            </a:extLst>
          </p:cNvPr>
          <p:cNvSpPr txBox="1"/>
          <p:nvPr/>
        </p:nvSpPr>
        <p:spPr>
          <a:xfrm>
            <a:off x="12865100" y="2816860"/>
            <a:ext cx="76835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ea"/>
                <a:ea typeface="+mn-ea"/>
              </a:rPr>
              <a:t>54kg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9C15AC-EA9D-A972-0CF8-F7AB4A576311}"/>
              </a:ext>
            </a:extLst>
          </p:cNvPr>
          <p:cNvSpPr txBox="1"/>
          <p:nvPr/>
        </p:nvSpPr>
        <p:spPr>
          <a:xfrm>
            <a:off x="14243050" y="2832100"/>
            <a:ext cx="76835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95</a:t>
            </a:r>
            <a:endParaRPr lang="ko-KR" altLang="en-US" sz="14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0338E2-1FE5-4BAB-970F-36C35E7094A8}"/>
              </a:ext>
            </a:extLst>
          </p:cNvPr>
          <p:cNvSpPr txBox="1"/>
          <p:nvPr/>
        </p:nvSpPr>
        <p:spPr>
          <a:xfrm>
            <a:off x="15426690" y="2832100"/>
            <a:ext cx="768350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27-28</a:t>
            </a:r>
            <a:endParaRPr lang="ko-KR" altLang="en-US" sz="14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F7DB096-5158-0AFD-1BC6-B5503FDA2894}"/>
              </a:ext>
            </a:extLst>
          </p:cNvPr>
          <p:cNvSpPr txBox="1"/>
          <p:nvPr/>
        </p:nvSpPr>
        <p:spPr>
          <a:xfrm>
            <a:off x="180340" y="147320"/>
            <a:ext cx="6751320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DM</a:t>
            </a:r>
            <a:r>
              <a:rPr lang="ko-KR" altLang="en-US" sz="2400" dirty="0" err="1">
                <a:solidFill>
                  <a:schemeClr val="bg1"/>
                </a:solidFill>
              </a:rPr>
              <a:t>및연락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@han_kiok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010-6496-1664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>
            <a:spLocks/>
          </p:cNvSpPr>
          <p:nvPr/>
        </p:nvSpPr>
        <p:spPr>
          <a:xfrm>
            <a:off x="8202930" y="8811895"/>
            <a:ext cx="5654675" cy="20320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벡셀 건전지 </a:t>
            </a:r>
            <a:r>
              <a:rPr lang="en-US" altLang="ko-KR" sz="1400" b="1">
                <a:latin typeface="맑은 고딕" charset="0"/>
                <a:ea typeface="맑은 고딕" charset="0"/>
              </a:rPr>
              <a:t>CF / </a:t>
            </a:r>
            <a:r>
              <a:rPr lang="ko-KR" altLang="en-US" sz="1400" b="1">
                <a:latin typeface="맑은 고딕" charset="0"/>
                <a:ea typeface="맑은 고딕" charset="0"/>
              </a:rPr>
              <a:t>부산교육청 </a:t>
            </a:r>
            <a:r>
              <a:rPr lang="en-US" altLang="ko-KR" sz="1400" b="1">
                <a:latin typeface="맑은 고딕" charset="0"/>
                <a:ea typeface="맑은 고딕" charset="0"/>
              </a:rPr>
              <a:t>2023 </a:t>
            </a:r>
            <a:r>
              <a:rPr lang="ko-KR" altLang="en-US" sz="1400" b="1">
                <a:latin typeface="맑은 고딕" charset="0"/>
                <a:ea typeface="맑은 고딕" charset="0"/>
              </a:rPr>
              <a:t>수능 응원광고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GS</a:t>
            </a:r>
            <a:r>
              <a:rPr lang="ko-KR" altLang="en-US" sz="1400" b="1">
                <a:latin typeface="맑은 고딕" charset="0"/>
                <a:ea typeface="맑은 고딕" charset="0"/>
              </a:rPr>
              <a:t>리테일 </a:t>
            </a:r>
            <a:r>
              <a:rPr lang="en-US" altLang="ko-KR" sz="1400" b="1">
                <a:latin typeface="맑은 고딕" charset="0"/>
                <a:ea typeface="맑은 고딕" charset="0"/>
              </a:rPr>
              <a:t>50</a:t>
            </a:r>
            <a:r>
              <a:rPr lang="ko-KR" altLang="en-US" sz="1400" b="1">
                <a:latin typeface="맑은 고딕" charset="0"/>
                <a:ea typeface="맑은 고딕" charset="0"/>
              </a:rPr>
              <a:t>주년 기업광고 </a:t>
            </a:r>
            <a:r>
              <a:rPr lang="en-US" altLang="ko-KR" sz="1400" b="1">
                <a:latin typeface="맑은 고딕" charset="0"/>
                <a:ea typeface="맑은 고딕" charset="0"/>
              </a:rPr>
              <a:t>/ FLO </a:t>
            </a:r>
            <a:r>
              <a:rPr lang="ko-KR" altLang="en-US" sz="1400" b="1">
                <a:latin typeface="맑은 고딕" charset="0"/>
                <a:ea typeface="맑은 고딕" charset="0"/>
              </a:rPr>
              <a:t>음악 어플 광고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부산관광공사 홍보영상 떡볶이편 </a:t>
            </a:r>
            <a:r>
              <a:rPr lang="en-US" altLang="ko-KR" sz="1400" b="1">
                <a:latin typeface="맑은 고딕" charset="0"/>
                <a:ea typeface="맑은 고딕" charset="0"/>
              </a:rPr>
              <a:t>/ </a:t>
            </a:r>
            <a:r>
              <a:rPr lang="ko-KR" altLang="en-US" sz="1400" b="1">
                <a:latin typeface="맑은 고딕" charset="0"/>
                <a:ea typeface="맑은 고딕" charset="0"/>
              </a:rPr>
              <a:t>스타벅스 홍보영상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롯데 일상회복 캠페인광고 </a:t>
            </a:r>
            <a:r>
              <a:rPr lang="en-US" altLang="ko-KR" sz="1400" b="1">
                <a:latin typeface="맑은 고딕" charset="0"/>
                <a:ea typeface="맑은 고딕" charset="0"/>
              </a:rPr>
              <a:t>/ </a:t>
            </a:r>
            <a:r>
              <a:rPr lang="ko-KR" altLang="en-US" sz="1400" b="1">
                <a:latin typeface="맑은 고딕" charset="0"/>
                <a:ea typeface="맑은 고딕" charset="0"/>
              </a:rPr>
              <a:t>교보생명 </a:t>
            </a:r>
            <a:r>
              <a:rPr lang="en-US" altLang="ko-KR" sz="1400" b="1">
                <a:latin typeface="맑은 고딕" charset="0"/>
                <a:ea typeface="맑은 고딕" charset="0"/>
              </a:rPr>
              <a:t>ICT</a:t>
            </a:r>
            <a:r>
              <a:rPr lang="ko-KR" altLang="en-US" sz="1400" b="1">
                <a:latin typeface="맑은 고딕" charset="0"/>
                <a:ea typeface="맑은 고딕" charset="0"/>
              </a:rPr>
              <a:t>산업 홍보영상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대성마이맥 홍보영상 </a:t>
            </a:r>
            <a:r>
              <a:rPr lang="en-US" altLang="ko-KR" sz="1400" b="1">
                <a:latin typeface="맑은 고딕" charset="0"/>
                <a:ea typeface="맑은 고딕" charset="0"/>
              </a:rPr>
              <a:t>/ </a:t>
            </a:r>
            <a:r>
              <a:rPr lang="ko-KR" altLang="en-US" sz="1400" b="1">
                <a:latin typeface="맑은 고딕" charset="0"/>
                <a:ea typeface="맑은 고딕" charset="0"/>
              </a:rPr>
              <a:t>김해시 임산부 배려 캠페인 광고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세금 환급 삼쩜삼 </a:t>
            </a:r>
            <a:r>
              <a:rPr lang="en-US" altLang="ko-KR" sz="1400" b="1">
                <a:latin typeface="맑은 고딕" charset="0"/>
                <a:ea typeface="맑은 고딕" charset="0"/>
              </a:rPr>
              <a:t>/  </a:t>
            </a:r>
            <a:r>
              <a:rPr lang="ko-KR" altLang="en-US" sz="1400" b="1">
                <a:latin typeface="맑은 고딕" charset="0"/>
                <a:ea typeface="맑은 고딕" charset="0"/>
              </a:rPr>
              <a:t>대교 써밋 드라마타이즈 홍보영상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잔나비</a:t>
            </a:r>
            <a:r>
              <a:rPr lang="en-US" altLang="ko-KR" sz="1400" b="1">
                <a:latin typeface="맑은 고딕" charset="0"/>
                <a:ea typeface="맑은 고딕" charset="0"/>
              </a:rPr>
              <a:t> With</a:t>
            </a:r>
            <a:r>
              <a:rPr lang="ko-KR" altLang="en-US" sz="1400" b="1">
                <a:latin typeface="맑은 고딕" charset="0"/>
                <a:ea typeface="맑은 고딕" charset="0"/>
              </a:rPr>
              <a:t> 현대자동차 뮤직비디오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맑은 고딕" charset="0"/>
                <a:ea typeface="맑은 고딕" charset="0"/>
              </a:rPr>
              <a:t>JTBC </a:t>
            </a:r>
            <a:r>
              <a:rPr lang="ko-KR" altLang="en-US" sz="1400" b="1">
                <a:latin typeface="맑은 고딕" charset="0"/>
                <a:ea typeface="맑은 고딕" charset="0"/>
              </a:rPr>
              <a:t>브랜드송 뮤직비디오 </a:t>
            </a:r>
            <a:r>
              <a:rPr lang="en-US" altLang="ko-KR" sz="1400" b="1">
                <a:latin typeface="맑은 고딕" charset="0"/>
                <a:ea typeface="맑은 고딕" charset="0"/>
              </a:rPr>
              <a:t>(</a:t>
            </a:r>
            <a:r>
              <a:rPr lang="ko-KR" altLang="en-US" sz="1400" b="1">
                <a:latin typeface="맑은 고딕" charset="0"/>
                <a:ea typeface="맑은 고딕" charset="0"/>
              </a:rPr>
              <a:t>잔나비</a:t>
            </a:r>
            <a:r>
              <a:rPr lang="en-US" altLang="ko-KR" sz="1400" b="1">
                <a:latin typeface="맑은 고딕" charset="0"/>
                <a:ea typeface="맑은 고딕" charset="0"/>
              </a:rPr>
              <a:t>ver)</a:t>
            </a:r>
            <a:endParaRPr lang="ko-KR" altLang="en-US" sz="1400" b="1">
              <a:latin typeface="맑은 고딕" charset="0"/>
              <a:ea typeface="맑은 고딕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400" b="1">
                <a:latin typeface="맑은 고딕" charset="0"/>
                <a:ea typeface="맑은 고딕" charset="0"/>
              </a:rPr>
              <a:t>대구 물베기거리 홍보영상</a:t>
            </a:r>
            <a:r>
              <a:rPr lang="en-US" altLang="ko-KR" sz="1400" b="1">
                <a:latin typeface="맑은 고딕" charset="0"/>
                <a:ea typeface="맑은 고딕" charset="0"/>
              </a:rPr>
              <a:t> / </a:t>
            </a:r>
            <a:r>
              <a:rPr lang="ko-KR" altLang="en-US" sz="1400" b="1">
                <a:latin typeface="맑은 고딕" charset="0"/>
                <a:ea typeface="맑은 고딕" charset="0"/>
              </a:rPr>
              <a:t>대전전자디자인고 홍보영상 외 다수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565BF3-EA0A-F599-9CAD-6E091AB418E8}"/>
              </a:ext>
            </a:extLst>
          </p:cNvPr>
          <p:cNvSpPr txBox="1"/>
          <p:nvPr/>
        </p:nvSpPr>
        <p:spPr>
          <a:xfrm>
            <a:off x="13035915" y="10839450"/>
            <a:ext cx="879411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리라아트고 연기전공 졸업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서울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부산 거주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특기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야구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운동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FE74471-1534-02E8-A543-BE1DB8A52925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63235" y="149225"/>
            <a:ext cx="1660525" cy="165036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AE3CF1F-627F-FF4A-9F4E-BD8C01CEEDF8}"/>
              </a:ext>
            </a:extLst>
          </p:cNvPr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280" y="818515"/>
            <a:ext cx="3581400" cy="505587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601A129-8D0D-4231-7D88-7A9B333405AC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565" y="6024245"/>
            <a:ext cx="3577590" cy="49618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3739D85-86F5-4509-2B12-654E186F9B0A}"/>
              </a:ext>
            </a:extLst>
          </p:cNvPr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5725" y="6024245"/>
            <a:ext cx="3458210" cy="496189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D6E288A-3B22-8A04-1A89-E1F388634355}"/>
              </a:ext>
            </a:extLst>
          </p:cNvPr>
          <p:cNvSpPr txBox="1"/>
          <p:nvPr/>
        </p:nvSpPr>
        <p:spPr>
          <a:xfrm>
            <a:off x="7595235" y="79375"/>
            <a:ext cx="32531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*</a:t>
            </a:r>
            <a:r>
              <a:rPr lang="ko-KR" altLang="en-US" b="1" dirty="0">
                <a:solidFill>
                  <a:srgbClr val="FF0000"/>
                </a:solidFill>
              </a:rPr>
              <a:t>현재 </a:t>
            </a:r>
            <a:r>
              <a:rPr lang="ko-KR" altLang="en-US" b="1" dirty="0" err="1">
                <a:solidFill>
                  <a:srgbClr val="FF0000"/>
                </a:solidFill>
              </a:rPr>
              <a:t>중단발입니다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82" name="Picture 4">
            <a:extLst>
              <a:ext uri="{FF2B5EF4-FFF2-40B4-BE49-F238E27FC236}">
                <a16:creationId xmlns:a16="http://schemas.microsoft.com/office/drawing/2014/main" id="{F9823D0E-1C06-421D-A711-93D684890C04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" r="1711"/>
          <a:stretch/>
        </p:blipFill>
        <p:spPr>
          <a:xfrm>
            <a:off x="3915595" y="818514"/>
            <a:ext cx="3445305" cy="506841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15434085" y="0"/>
                </a:moveTo>
                <a:lnTo>
                  <a:pt x="0" y="11308556"/>
                </a:lnTo>
                <a:lnTo>
                  <a:pt x="20104099" y="11308556"/>
                </a:lnTo>
                <a:lnTo>
                  <a:pt x="20104099" y="10470"/>
                </a:lnTo>
                <a:lnTo>
                  <a:pt x="15434085" y="0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 rot="16200000">
            <a:off x="15998190" y="-123190"/>
            <a:ext cx="590550" cy="1661795"/>
          </a:xfrm>
          <a:custGeom>
            <a:avLst/>
            <a:gdLst/>
            <a:ahLst/>
            <a:cxnLst/>
            <a:rect l="l" t="t" r="r" b="b"/>
            <a:pathLst>
              <a:path w="590550" h="1661795">
                <a:moveTo>
                  <a:pt x="444385" y="1512074"/>
                </a:moveTo>
                <a:lnTo>
                  <a:pt x="438912" y="1465084"/>
                </a:lnTo>
                <a:lnTo>
                  <a:pt x="423887" y="1424393"/>
                </a:lnTo>
                <a:lnTo>
                  <a:pt x="401586" y="1392034"/>
                </a:lnTo>
                <a:lnTo>
                  <a:pt x="374294" y="1370025"/>
                </a:lnTo>
                <a:lnTo>
                  <a:pt x="374294" y="1368590"/>
                </a:lnTo>
                <a:lnTo>
                  <a:pt x="438099" y="1378699"/>
                </a:lnTo>
                <a:lnTo>
                  <a:pt x="434517" y="1345831"/>
                </a:lnTo>
                <a:lnTo>
                  <a:pt x="433349" y="1310398"/>
                </a:lnTo>
                <a:lnTo>
                  <a:pt x="434606" y="1275245"/>
                </a:lnTo>
                <a:lnTo>
                  <a:pt x="438277" y="1243190"/>
                </a:lnTo>
                <a:lnTo>
                  <a:pt x="6007" y="1166622"/>
                </a:lnTo>
                <a:lnTo>
                  <a:pt x="5829" y="1302854"/>
                </a:lnTo>
                <a:lnTo>
                  <a:pt x="272503" y="1351254"/>
                </a:lnTo>
                <a:lnTo>
                  <a:pt x="317893" y="1366227"/>
                </a:lnTo>
                <a:lnTo>
                  <a:pt x="355536" y="1391678"/>
                </a:lnTo>
                <a:lnTo>
                  <a:pt x="381215" y="1424381"/>
                </a:lnTo>
                <a:lnTo>
                  <a:pt x="390677" y="1461096"/>
                </a:lnTo>
                <a:lnTo>
                  <a:pt x="381012" y="1501622"/>
                </a:lnTo>
                <a:lnTo>
                  <a:pt x="357251" y="1521828"/>
                </a:lnTo>
                <a:lnTo>
                  <a:pt x="327063" y="1527771"/>
                </a:lnTo>
                <a:lnTo>
                  <a:pt x="298094" y="1525511"/>
                </a:lnTo>
                <a:lnTo>
                  <a:pt x="5613" y="1474216"/>
                </a:lnTo>
                <a:lnTo>
                  <a:pt x="5435" y="1609750"/>
                </a:lnTo>
                <a:lnTo>
                  <a:pt x="287159" y="1660309"/>
                </a:lnTo>
                <a:lnTo>
                  <a:pt x="334645" y="1661617"/>
                </a:lnTo>
                <a:lnTo>
                  <a:pt x="373773" y="1649666"/>
                </a:lnTo>
                <a:lnTo>
                  <a:pt x="404444" y="1626577"/>
                </a:lnTo>
                <a:lnTo>
                  <a:pt x="426516" y="1594510"/>
                </a:lnTo>
                <a:lnTo>
                  <a:pt x="439864" y="1555623"/>
                </a:lnTo>
                <a:lnTo>
                  <a:pt x="444385" y="1512074"/>
                </a:lnTo>
                <a:close/>
              </a:path>
              <a:path w="590550" h="1661795">
                <a:moveTo>
                  <a:pt x="445884" y="888263"/>
                </a:moveTo>
                <a:lnTo>
                  <a:pt x="445338" y="846150"/>
                </a:lnTo>
                <a:lnTo>
                  <a:pt x="438010" y="806246"/>
                </a:lnTo>
                <a:lnTo>
                  <a:pt x="426085" y="775677"/>
                </a:lnTo>
                <a:lnTo>
                  <a:pt x="423557" y="769188"/>
                </a:lnTo>
                <a:lnTo>
                  <a:pt x="401624" y="735558"/>
                </a:lnTo>
                <a:lnTo>
                  <a:pt x="392074" y="726059"/>
                </a:lnTo>
                <a:lnTo>
                  <a:pt x="392074" y="919022"/>
                </a:lnTo>
                <a:lnTo>
                  <a:pt x="380669" y="955294"/>
                </a:lnTo>
                <a:lnTo>
                  <a:pt x="354888" y="981798"/>
                </a:lnTo>
                <a:lnTo>
                  <a:pt x="317563" y="996061"/>
                </a:lnTo>
                <a:lnTo>
                  <a:pt x="271513" y="995591"/>
                </a:lnTo>
                <a:lnTo>
                  <a:pt x="165417" y="976807"/>
                </a:lnTo>
                <a:lnTo>
                  <a:pt x="124663" y="961834"/>
                </a:lnTo>
                <a:lnTo>
                  <a:pt x="122504" y="960196"/>
                </a:lnTo>
                <a:lnTo>
                  <a:pt x="88836" y="934758"/>
                </a:lnTo>
                <a:lnTo>
                  <a:pt x="63373" y="899642"/>
                </a:lnTo>
                <a:lnTo>
                  <a:pt x="53708" y="860513"/>
                </a:lnTo>
                <a:lnTo>
                  <a:pt x="59385" y="824649"/>
                </a:lnTo>
                <a:lnTo>
                  <a:pt x="77558" y="797814"/>
                </a:lnTo>
                <a:lnTo>
                  <a:pt x="110032" y="781126"/>
                </a:lnTo>
                <a:lnTo>
                  <a:pt x="158635" y="775677"/>
                </a:lnTo>
                <a:lnTo>
                  <a:pt x="225183" y="782574"/>
                </a:lnTo>
                <a:lnTo>
                  <a:pt x="292925" y="799236"/>
                </a:lnTo>
                <a:lnTo>
                  <a:pt x="341655" y="821385"/>
                </a:lnTo>
                <a:lnTo>
                  <a:pt x="373202" y="848842"/>
                </a:lnTo>
                <a:lnTo>
                  <a:pt x="392074" y="919022"/>
                </a:lnTo>
                <a:lnTo>
                  <a:pt x="392074" y="726059"/>
                </a:lnTo>
                <a:lnTo>
                  <a:pt x="334035" y="681101"/>
                </a:lnTo>
                <a:lnTo>
                  <a:pt x="287693" y="661492"/>
                </a:lnTo>
                <a:lnTo>
                  <a:pt x="232524" y="647776"/>
                </a:lnTo>
                <a:lnTo>
                  <a:pt x="174510" y="642112"/>
                </a:lnTo>
                <a:lnTo>
                  <a:pt x="123761" y="646607"/>
                </a:lnTo>
                <a:lnTo>
                  <a:pt x="80873" y="660920"/>
                </a:lnTo>
                <a:lnTo>
                  <a:pt x="46443" y="684758"/>
                </a:lnTo>
                <a:lnTo>
                  <a:pt x="21094" y="717791"/>
                </a:lnTo>
                <a:lnTo>
                  <a:pt x="5410" y="759726"/>
                </a:lnTo>
                <a:lnTo>
                  <a:pt x="0" y="810234"/>
                </a:lnTo>
                <a:lnTo>
                  <a:pt x="5918" y="861161"/>
                </a:lnTo>
                <a:lnTo>
                  <a:pt x="21932" y="903566"/>
                </a:lnTo>
                <a:lnTo>
                  <a:pt x="45212" y="936434"/>
                </a:lnTo>
                <a:lnTo>
                  <a:pt x="72948" y="958761"/>
                </a:lnTo>
                <a:lnTo>
                  <a:pt x="72948" y="960196"/>
                </a:lnTo>
                <a:lnTo>
                  <a:pt x="6273" y="948639"/>
                </a:lnTo>
                <a:lnTo>
                  <a:pt x="6096" y="1084872"/>
                </a:lnTo>
                <a:lnTo>
                  <a:pt x="438365" y="1161427"/>
                </a:lnTo>
                <a:lnTo>
                  <a:pt x="434784" y="1128445"/>
                </a:lnTo>
                <a:lnTo>
                  <a:pt x="433616" y="1092771"/>
                </a:lnTo>
                <a:lnTo>
                  <a:pt x="434873" y="1057376"/>
                </a:lnTo>
                <a:lnTo>
                  <a:pt x="438543" y="1025207"/>
                </a:lnTo>
                <a:lnTo>
                  <a:pt x="372592" y="1013637"/>
                </a:lnTo>
                <a:lnTo>
                  <a:pt x="372592" y="1012215"/>
                </a:lnTo>
                <a:lnTo>
                  <a:pt x="398945" y="996061"/>
                </a:lnTo>
                <a:lnTo>
                  <a:pt x="400380" y="995184"/>
                </a:lnTo>
                <a:lnTo>
                  <a:pt x="422668" y="968806"/>
                </a:lnTo>
                <a:lnTo>
                  <a:pt x="438238" y="933145"/>
                </a:lnTo>
                <a:lnTo>
                  <a:pt x="445884" y="888263"/>
                </a:lnTo>
                <a:close/>
              </a:path>
              <a:path w="590550" h="1661795">
                <a:moveTo>
                  <a:pt x="590296" y="103301"/>
                </a:moveTo>
                <a:lnTo>
                  <a:pt x="7493" y="0"/>
                </a:lnTo>
                <a:lnTo>
                  <a:pt x="7315" y="136956"/>
                </a:lnTo>
                <a:lnTo>
                  <a:pt x="290474" y="186804"/>
                </a:lnTo>
                <a:lnTo>
                  <a:pt x="290169" y="428434"/>
                </a:lnTo>
                <a:lnTo>
                  <a:pt x="6997" y="377888"/>
                </a:lnTo>
                <a:lnTo>
                  <a:pt x="6832" y="515543"/>
                </a:lnTo>
                <a:lnTo>
                  <a:pt x="589635" y="617410"/>
                </a:lnTo>
                <a:lnTo>
                  <a:pt x="584136" y="584936"/>
                </a:lnTo>
                <a:lnTo>
                  <a:pt x="582460" y="548563"/>
                </a:lnTo>
                <a:lnTo>
                  <a:pt x="584428" y="512737"/>
                </a:lnTo>
                <a:lnTo>
                  <a:pt x="589813" y="481888"/>
                </a:lnTo>
                <a:lnTo>
                  <a:pt x="329590" y="434936"/>
                </a:lnTo>
                <a:lnTo>
                  <a:pt x="329895" y="194017"/>
                </a:lnTo>
                <a:lnTo>
                  <a:pt x="590130" y="239522"/>
                </a:lnTo>
                <a:lnTo>
                  <a:pt x="584619" y="206946"/>
                </a:lnTo>
                <a:lnTo>
                  <a:pt x="582955" y="170332"/>
                </a:lnTo>
                <a:lnTo>
                  <a:pt x="584911" y="134251"/>
                </a:lnTo>
                <a:lnTo>
                  <a:pt x="590296" y="1033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4" name="object 4"/>
          <p:cNvSpPr/>
          <p:nvPr/>
        </p:nvSpPr>
        <p:spPr>
          <a:xfrm rot="16200000">
            <a:off x="17393920" y="301625"/>
            <a:ext cx="598170" cy="803910"/>
          </a:xfrm>
          <a:custGeom>
            <a:avLst/>
            <a:gdLst/>
            <a:ahLst/>
            <a:cxnLst/>
            <a:rect l="l" t="t" r="r" b="b"/>
            <a:pathLst>
              <a:path w="598169" h="803909">
                <a:moveTo>
                  <a:pt x="433603" y="650201"/>
                </a:moveTo>
                <a:lnTo>
                  <a:pt x="609" y="573620"/>
                </a:lnTo>
                <a:lnTo>
                  <a:pt x="431" y="709155"/>
                </a:lnTo>
                <a:lnTo>
                  <a:pt x="433425" y="786434"/>
                </a:lnTo>
                <a:lnTo>
                  <a:pt x="429145" y="752640"/>
                </a:lnTo>
                <a:lnTo>
                  <a:pt x="427875" y="716686"/>
                </a:lnTo>
                <a:lnTo>
                  <a:pt x="429425" y="681558"/>
                </a:lnTo>
                <a:lnTo>
                  <a:pt x="433603" y="650201"/>
                </a:lnTo>
                <a:close/>
              </a:path>
              <a:path w="598169" h="803909">
                <a:moveTo>
                  <a:pt x="584174" y="101854"/>
                </a:moveTo>
                <a:lnTo>
                  <a:pt x="1358" y="0"/>
                </a:lnTo>
                <a:lnTo>
                  <a:pt x="1181" y="135509"/>
                </a:lnTo>
                <a:lnTo>
                  <a:pt x="235597" y="177419"/>
                </a:lnTo>
                <a:lnTo>
                  <a:pt x="278549" y="228371"/>
                </a:lnTo>
                <a:lnTo>
                  <a:pt x="165" y="366395"/>
                </a:lnTo>
                <a:lnTo>
                  <a:pt x="0" y="502627"/>
                </a:lnTo>
                <a:lnTo>
                  <a:pt x="351574" y="323824"/>
                </a:lnTo>
                <a:lnTo>
                  <a:pt x="583552" y="587273"/>
                </a:lnTo>
                <a:lnTo>
                  <a:pt x="581342" y="573024"/>
                </a:lnTo>
                <a:lnTo>
                  <a:pt x="580351" y="557161"/>
                </a:lnTo>
                <a:lnTo>
                  <a:pt x="580986" y="541299"/>
                </a:lnTo>
                <a:lnTo>
                  <a:pt x="583628" y="527050"/>
                </a:lnTo>
                <a:lnTo>
                  <a:pt x="546925" y="486054"/>
                </a:lnTo>
                <a:lnTo>
                  <a:pt x="511327" y="445871"/>
                </a:lnTo>
                <a:lnTo>
                  <a:pt x="476859" y="406501"/>
                </a:lnTo>
                <a:lnTo>
                  <a:pt x="443560" y="367969"/>
                </a:lnTo>
                <a:lnTo>
                  <a:pt x="411467" y="330288"/>
                </a:lnTo>
                <a:lnTo>
                  <a:pt x="380606" y="293458"/>
                </a:lnTo>
                <a:lnTo>
                  <a:pt x="351015" y="257505"/>
                </a:lnTo>
                <a:lnTo>
                  <a:pt x="322745" y="222427"/>
                </a:lnTo>
                <a:lnTo>
                  <a:pt x="295808" y="188239"/>
                </a:lnTo>
                <a:lnTo>
                  <a:pt x="583996" y="238086"/>
                </a:lnTo>
                <a:lnTo>
                  <a:pt x="578485" y="205498"/>
                </a:lnTo>
                <a:lnTo>
                  <a:pt x="576821" y="168884"/>
                </a:lnTo>
                <a:lnTo>
                  <a:pt x="578789" y="132803"/>
                </a:lnTo>
                <a:lnTo>
                  <a:pt x="584174" y="101854"/>
                </a:lnTo>
                <a:close/>
              </a:path>
              <a:path w="598169" h="803909">
                <a:moveTo>
                  <a:pt x="597674" y="748639"/>
                </a:moveTo>
                <a:lnTo>
                  <a:pt x="592416" y="721588"/>
                </a:lnTo>
                <a:lnTo>
                  <a:pt x="577938" y="697966"/>
                </a:lnTo>
                <a:lnTo>
                  <a:pt x="556336" y="680123"/>
                </a:lnTo>
                <a:lnTo>
                  <a:pt x="529666" y="670394"/>
                </a:lnTo>
                <a:lnTo>
                  <a:pt x="502678" y="670509"/>
                </a:lnTo>
                <a:lnTo>
                  <a:pt x="481063" y="680643"/>
                </a:lnTo>
                <a:lnTo>
                  <a:pt x="466712" y="699262"/>
                </a:lnTo>
                <a:lnTo>
                  <a:pt x="461479" y="724801"/>
                </a:lnTo>
                <a:lnTo>
                  <a:pt x="466636" y="751852"/>
                </a:lnTo>
                <a:lnTo>
                  <a:pt x="480949" y="775563"/>
                </a:lnTo>
                <a:lnTo>
                  <a:pt x="502526" y="793623"/>
                </a:lnTo>
                <a:lnTo>
                  <a:pt x="529488" y="803757"/>
                </a:lnTo>
                <a:lnTo>
                  <a:pt x="556171" y="803135"/>
                </a:lnTo>
                <a:lnTo>
                  <a:pt x="577811" y="792619"/>
                </a:lnTo>
                <a:lnTo>
                  <a:pt x="592340" y="773899"/>
                </a:lnTo>
                <a:lnTo>
                  <a:pt x="597674" y="748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5" name="object 5"/>
          <p:cNvSpPr/>
          <p:nvPr/>
        </p:nvSpPr>
        <p:spPr>
          <a:xfrm rot="16200000">
            <a:off x="18729960" y="-51435"/>
            <a:ext cx="598170" cy="1494790"/>
          </a:xfrm>
          <a:custGeom>
            <a:avLst/>
            <a:gdLst/>
            <a:ahLst/>
            <a:cxnLst/>
            <a:rect l="l" t="t" r="r" b="b"/>
            <a:pathLst>
              <a:path w="605790" h="1570354">
                <a:moveTo>
                  <a:pt x="450176" y="867892"/>
                </a:moveTo>
                <a:lnTo>
                  <a:pt x="444258" y="791121"/>
                </a:lnTo>
                <a:lnTo>
                  <a:pt x="434365" y="752094"/>
                </a:lnTo>
                <a:lnTo>
                  <a:pt x="418668" y="714146"/>
                </a:lnTo>
                <a:lnTo>
                  <a:pt x="396278" y="678434"/>
                </a:lnTo>
                <a:lnTo>
                  <a:pt x="366280" y="646087"/>
                </a:lnTo>
                <a:lnTo>
                  <a:pt x="327799" y="618274"/>
                </a:lnTo>
                <a:lnTo>
                  <a:pt x="279946" y="596138"/>
                </a:lnTo>
                <a:lnTo>
                  <a:pt x="221818" y="580796"/>
                </a:lnTo>
                <a:lnTo>
                  <a:pt x="162674" y="574763"/>
                </a:lnTo>
                <a:lnTo>
                  <a:pt x="114922" y="579234"/>
                </a:lnTo>
                <a:lnTo>
                  <a:pt x="77368" y="592721"/>
                </a:lnTo>
                <a:lnTo>
                  <a:pt x="28130" y="640676"/>
                </a:lnTo>
                <a:lnTo>
                  <a:pt x="5499" y="706589"/>
                </a:lnTo>
                <a:lnTo>
                  <a:pt x="0" y="778408"/>
                </a:lnTo>
                <a:lnTo>
                  <a:pt x="2476" y="820521"/>
                </a:lnTo>
                <a:lnTo>
                  <a:pt x="10452" y="863384"/>
                </a:lnTo>
                <a:lnTo>
                  <a:pt x="24612" y="905243"/>
                </a:lnTo>
                <a:lnTo>
                  <a:pt x="45643" y="944372"/>
                </a:lnTo>
                <a:lnTo>
                  <a:pt x="74218" y="979055"/>
                </a:lnTo>
                <a:lnTo>
                  <a:pt x="111010" y="1007554"/>
                </a:lnTo>
                <a:lnTo>
                  <a:pt x="156705" y="1028128"/>
                </a:lnTo>
                <a:lnTo>
                  <a:pt x="152107" y="994359"/>
                </a:lnTo>
                <a:lnTo>
                  <a:pt x="150876" y="960716"/>
                </a:lnTo>
                <a:lnTo>
                  <a:pt x="152603" y="927087"/>
                </a:lnTo>
                <a:lnTo>
                  <a:pt x="156883" y="893330"/>
                </a:lnTo>
                <a:lnTo>
                  <a:pt x="108280" y="877557"/>
                </a:lnTo>
                <a:lnTo>
                  <a:pt x="71247" y="855129"/>
                </a:lnTo>
                <a:lnTo>
                  <a:pt x="47675" y="824522"/>
                </a:lnTo>
                <a:lnTo>
                  <a:pt x="39433" y="784186"/>
                </a:lnTo>
                <a:lnTo>
                  <a:pt x="46850" y="742010"/>
                </a:lnTo>
                <a:lnTo>
                  <a:pt x="68846" y="716927"/>
                </a:lnTo>
                <a:lnTo>
                  <a:pt x="105206" y="706221"/>
                </a:lnTo>
                <a:lnTo>
                  <a:pt x="155727" y="707161"/>
                </a:lnTo>
                <a:lnTo>
                  <a:pt x="220205" y="717029"/>
                </a:lnTo>
                <a:lnTo>
                  <a:pt x="268681" y="727722"/>
                </a:lnTo>
                <a:lnTo>
                  <a:pt x="313601" y="741921"/>
                </a:lnTo>
                <a:lnTo>
                  <a:pt x="352628" y="761022"/>
                </a:lnTo>
                <a:lnTo>
                  <a:pt x="383400" y="786396"/>
                </a:lnTo>
                <a:lnTo>
                  <a:pt x="403555" y="819391"/>
                </a:lnTo>
                <a:lnTo>
                  <a:pt x="410756" y="861390"/>
                </a:lnTo>
                <a:lnTo>
                  <a:pt x="402653" y="894130"/>
                </a:lnTo>
                <a:lnTo>
                  <a:pt x="379590" y="913612"/>
                </a:lnTo>
                <a:lnTo>
                  <a:pt x="343217" y="921105"/>
                </a:lnTo>
                <a:lnTo>
                  <a:pt x="295236" y="917892"/>
                </a:lnTo>
                <a:lnTo>
                  <a:pt x="295071" y="1054138"/>
                </a:lnTo>
                <a:lnTo>
                  <a:pt x="348234" y="1045222"/>
                </a:lnTo>
                <a:lnTo>
                  <a:pt x="388327" y="1024724"/>
                </a:lnTo>
                <a:lnTo>
                  <a:pt x="416953" y="994676"/>
                </a:lnTo>
                <a:lnTo>
                  <a:pt x="435724" y="957160"/>
                </a:lnTo>
                <a:lnTo>
                  <a:pt x="446265" y="914209"/>
                </a:lnTo>
                <a:lnTo>
                  <a:pt x="450176" y="867892"/>
                </a:lnTo>
                <a:close/>
              </a:path>
              <a:path w="605790" h="1570354">
                <a:moveTo>
                  <a:pt x="596112" y="1167803"/>
                </a:moveTo>
                <a:lnTo>
                  <a:pt x="8280" y="1063790"/>
                </a:lnTo>
                <a:lnTo>
                  <a:pt x="8102" y="1200035"/>
                </a:lnTo>
                <a:lnTo>
                  <a:pt x="149326" y="1224584"/>
                </a:lnTo>
                <a:lnTo>
                  <a:pt x="210896" y="1297800"/>
                </a:lnTo>
                <a:lnTo>
                  <a:pt x="8585" y="1387170"/>
                </a:lnTo>
                <a:lnTo>
                  <a:pt x="8407" y="1523403"/>
                </a:lnTo>
                <a:lnTo>
                  <a:pt x="291795" y="1397584"/>
                </a:lnTo>
                <a:lnTo>
                  <a:pt x="440004" y="1569859"/>
                </a:lnTo>
                <a:lnTo>
                  <a:pt x="438810" y="1555229"/>
                </a:lnTo>
                <a:lnTo>
                  <a:pt x="438429" y="1539379"/>
                </a:lnTo>
                <a:lnTo>
                  <a:pt x="438848" y="1524076"/>
                </a:lnTo>
                <a:lnTo>
                  <a:pt x="440080" y="1511058"/>
                </a:lnTo>
                <a:lnTo>
                  <a:pt x="205968" y="1234706"/>
                </a:lnTo>
                <a:lnTo>
                  <a:pt x="595947" y="1303324"/>
                </a:lnTo>
                <a:lnTo>
                  <a:pt x="592759" y="1270050"/>
                </a:lnTo>
                <a:lnTo>
                  <a:pt x="591731" y="1234490"/>
                </a:lnTo>
                <a:lnTo>
                  <a:pt x="592848" y="1199464"/>
                </a:lnTo>
                <a:lnTo>
                  <a:pt x="596112" y="1167803"/>
                </a:lnTo>
                <a:close/>
              </a:path>
              <a:path w="605790" h="1570354">
                <a:moveTo>
                  <a:pt x="605675" y="354698"/>
                </a:moveTo>
                <a:lnTo>
                  <a:pt x="604443" y="314286"/>
                </a:lnTo>
                <a:lnTo>
                  <a:pt x="600252" y="274624"/>
                </a:lnTo>
                <a:lnTo>
                  <a:pt x="592467" y="236131"/>
                </a:lnTo>
                <a:lnTo>
                  <a:pt x="580453" y="199161"/>
                </a:lnTo>
                <a:lnTo>
                  <a:pt x="566242" y="169621"/>
                </a:lnTo>
                <a:lnTo>
                  <a:pt x="566242" y="340296"/>
                </a:lnTo>
                <a:lnTo>
                  <a:pt x="561555" y="376859"/>
                </a:lnTo>
                <a:lnTo>
                  <a:pt x="547738" y="403339"/>
                </a:lnTo>
                <a:lnTo>
                  <a:pt x="524967" y="420712"/>
                </a:lnTo>
                <a:lnTo>
                  <a:pt x="493445" y="430022"/>
                </a:lnTo>
                <a:lnTo>
                  <a:pt x="453364" y="432257"/>
                </a:lnTo>
                <a:lnTo>
                  <a:pt x="404914" y="428421"/>
                </a:lnTo>
                <a:lnTo>
                  <a:pt x="348284" y="419544"/>
                </a:lnTo>
                <a:lnTo>
                  <a:pt x="283654" y="406628"/>
                </a:lnTo>
                <a:lnTo>
                  <a:pt x="212559" y="389547"/>
                </a:lnTo>
                <a:lnTo>
                  <a:pt x="155270" y="370967"/>
                </a:lnTo>
                <a:lnTo>
                  <a:pt x="110731" y="349846"/>
                </a:lnTo>
                <a:lnTo>
                  <a:pt x="77914" y="325094"/>
                </a:lnTo>
                <a:lnTo>
                  <a:pt x="43294" y="260464"/>
                </a:lnTo>
                <a:lnTo>
                  <a:pt x="39395" y="218440"/>
                </a:lnTo>
                <a:lnTo>
                  <a:pt x="44170" y="181825"/>
                </a:lnTo>
                <a:lnTo>
                  <a:pt x="58242" y="155194"/>
                </a:lnTo>
                <a:lnTo>
                  <a:pt x="81356" y="137579"/>
                </a:lnTo>
                <a:lnTo>
                  <a:pt x="113284" y="128016"/>
                </a:lnTo>
                <a:lnTo>
                  <a:pt x="153758" y="125526"/>
                </a:lnTo>
                <a:lnTo>
                  <a:pt x="202565" y="129120"/>
                </a:lnTo>
                <a:lnTo>
                  <a:pt x="259435" y="137833"/>
                </a:lnTo>
                <a:lnTo>
                  <a:pt x="324142" y="150698"/>
                </a:lnTo>
                <a:lnTo>
                  <a:pt x="390601" y="166801"/>
                </a:lnTo>
                <a:lnTo>
                  <a:pt x="445833" y="184873"/>
                </a:lnTo>
                <a:lnTo>
                  <a:pt x="490194" y="205930"/>
                </a:lnTo>
                <a:lnTo>
                  <a:pt x="524065" y="230987"/>
                </a:lnTo>
                <a:lnTo>
                  <a:pt x="547776" y="261048"/>
                </a:lnTo>
                <a:lnTo>
                  <a:pt x="561721" y="297154"/>
                </a:lnTo>
                <a:lnTo>
                  <a:pt x="566242" y="340296"/>
                </a:lnTo>
                <a:lnTo>
                  <a:pt x="566242" y="169621"/>
                </a:lnTo>
                <a:lnTo>
                  <a:pt x="563587" y="164096"/>
                </a:lnTo>
                <a:lnTo>
                  <a:pt x="541274" y="131330"/>
                </a:lnTo>
                <a:lnTo>
                  <a:pt x="535774" y="125526"/>
                </a:lnTo>
                <a:lnTo>
                  <a:pt x="512851" y="101244"/>
                </a:lnTo>
                <a:lnTo>
                  <a:pt x="477710" y="74193"/>
                </a:lnTo>
                <a:lnTo>
                  <a:pt x="435229" y="50584"/>
                </a:lnTo>
                <a:lnTo>
                  <a:pt x="384784" y="30797"/>
                </a:lnTo>
                <a:lnTo>
                  <a:pt x="325755" y="15189"/>
                </a:lnTo>
                <a:lnTo>
                  <a:pt x="258102" y="3860"/>
                </a:lnTo>
                <a:lnTo>
                  <a:pt x="199402" y="0"/>
                </a:lnTo>
                <a:lnTo>
                  <a:pt x="149212" y="3302"/>
                </a:lnTo>
                <a:lnTo>
                  <a:pt x="107086" y="13462"/>
                </a:lnTo>
                <a:lnTo>
                  <a:pt x="72618" y="30187"/>
                </a:lnTo>
                <a:lnTo>
                  <a:pt x="24917" y="82143"/>
                </a:lnTo>
                <a:lnTo>
                  <a:pt x="2641" y="156806"/>
                </a:lnTo>
                <a:lnTo>
                  <a:pt x="139" y="199161"/>
                </a:lnTo>
                <a:lnTo>
                  <a:pt x="63" y="205930"/>
                </a:lnTo>
                <a:lnTo>
                  <a:pt x="1028" y="248272"/>
                </a:lnTo>
                <a:lnTo>
                  <a:pt x="4813" y="291541"/>
                </a:lnTo>
                <a:lnTo>
                  <a:pt x="12039" y="331749"/>
                </a:lnTo>
                <a:lnTo>
                  <a:pt x="23444" y="368858"/>
                </a:lnTo>
                <a:lnTo>
                  <a:pt x="61696" y="433882"/>
                </a:lnTo>
                <a:lnTo>
                  <a:pt x="90004" y="461797"/>
                </a:lnTo>
                <a:lnTo>
                  <a:pt x="125387" y="486638"/>
                </a:lnTo>
                <a:lnTo>
                  <a:pt x="168579" y="508431"/>
                </a:lnTo>
                <a:lnTo>
                  <a:pt x="220319" y="527177"/>
                </a:lnTo>
                <a:lnTo>
                  <a:pt x="281330" y="542861"/>
                </a:lnTo>
                <a:lnTo>
                  <a:pt x="350151" y="554939"/>
                </a:lnTo>
                <a:lnTo>
                  <a:pt x="409460" y="559689"/>
                </a:lnTo>
                <a:lnTo>
                  <a:pt x="459778" y="557288"/>
                </a:lnTo>
                <a:lnTo>
                  <a:pt x="501662" y="547903"/>
                </a:lnTo>
                <a:lnTo>
                  <a:pt x="562229" y="508889"/>
                </a:lnTo>
                <a:lnTo>
                  <a:pt x="595464" y="444030"/>
                </a:lnTo>
                <a:lnTo>
                  <a:pt x="597636" y="432257"/>
                </a:lnTo>
                <a:lnTo>
                  <a:pt x="603173" y="402336"/>
                </a:lnTo>
                <a:lnTo>
                  <a:pt x="605675" y="354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380E23-E625-A4CB-51D7-8A3E33AD8F04}"/>
              </a:ext>
            </a:extLst>
          </p:cNvPr>
          <p:cNvSpPr txBox="1"/>
          <p:nvPr/>
        </p:nvSpPr>
        <p:spPr>
          <a:xfrm>
            <a:off x="15386050" y="1174115"/>
            <a:ext cx="47548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DM </a:t>
            </a:r>
            <a:r>
              <a:rPr lang="ko-KR" altLang="en-US" dirty="0">
                <a:solidFill>
                  <a:schemeClr val="bg1"/>
                </a:solidFill>
              </a:rPr>
              <a:t>및 연락 </a:t>
            </a:r>
            <a:r>
              <a:rPr lang="en-US" altLang="ko-KR" dirty="0">
                <a:solidFill>
                  <a:schemeClr val="bg1"/>
                </a:solidFill>
              </a:rPr>
              <a:t>@han_kiok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010-6496-1664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이메일 </a:t>
            </a:r>
            <a:r>
              <a:rPr lang="en-US" altLang="ko-KR" dirty="0">
                <a:solidFill>
                  <a:schemeClr val="bg1"/>
                </a:solidFill>
              </a:rPr>
              <a:t>ddc0000@naver.com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2914D2-8302-22DC-4268-5DF95787D4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84755" y="5723890"/>
            <a:ext cx="4773930" cy="5394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48CB68-1413-AEB0-377C-333EDC9612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0350" y="5730875"/>
            <a:ext cx="3757295" cy="537972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15EC3C1-5B0C-4E20-9125-502ACBA02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350" y="198755"/>
            <a:ext cx="3978910" cy="546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99AA5C-86C4-08FA-A77D-BAFAC6B980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7335" y="198120"/>
            <a:ext cx="3737610" cy="5455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010A18-2D75-8F02-8A87-29B26D5E163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" y="5730875"/>
            <a:ext cx="3978910" cy="5379720"/>
          </a:xfrm>
          <a:prstGeom prst="rect">
            <a:avLst/>
          </a:prstGeom>
        </p:spPr>
      </p:pic>
      <p:pic>
        <p:nvPicPr>
          <p:cNvPr id="31" name="Picture 2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7" t="4538" r="3942" b="337"/>
          <a:stretch>
            <a:fillRect/>
          </a:stretch>
        </p:blipFill>
        <p:spPr>
          <a:xfrm>
            <a:off x="11592560" y="5735955"/>
            <a:ext cx="3463925" cy="5377180"/>
          </a:xfrm>
          <a:prstGeom prst="rect">
            <a:avLst/>
          </a:prstGeom>
          <a:noFill/>
        </p:spPr>
      </p:pic>
      <p:pic>
        <p:nvPicPr>
          <p:cNvPr id="33" name="Picture 1" descr="/var/mobile/Containers/Data/Application/B4869B6B-BD09-401B-9856-C4F7286F19DC/tmp/_d/fImage183009881462639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03" r="4643" b="3190"/>
          <a:stretch>
            <a:fillRect/>
          </a:stretch>
        </p:blipFill>
        <p:spPr>
          <a:xfrm>
            <a:off x="17588948" y="1991675"/>
            <a:ext cx="2369102" cy="3661728"/>
          </a:xfrm>
          <a:prstGeom prst="rect">
            <a:avLst/>
          </a:prstGeom>
          <a:noFill/>
        </p:spPr>
      </p:pic>
      <p:pic>
        <p:nvPicPr>
          <p:cNvPr id="17" name="Picture 1" descr="/var/mobile/Containers/Data/Application/B4869B6B-BD09-401B-9856-C4F7286F19DC/tmp/_d/fImage1559181892418.png">
            <a:extLst>
              <a:ext uri="{FF2B5EF4-FFF2-40B4-BE49-F238E27FC236}">
                <a16:creationId xmlns:a16="http://schemas.microsoft.com/office/drawing/2014/main" id="{1D15F6B3-83AF-499C-8203-76A476F59C65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2" t="6426" r="11139" b="7252"/>
          <a:stretch/>
        </p:blipFill>
        <p:spPr>
          <a:xfrm>
            <a:off x="7935594" y="5735955"/>
            <a:ext cx="3528696" cy="537210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3CFE7F-42D9-4C45-8A23-3F1D5405528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549" r="2197"/>
          <a:stretch/>
        </p:blipFill>
        <p:spPr>
          <a:xfrm>
            <a:off x="11592560" y="201295"/>
            <a:ext cx="3463925" cy="54521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981B3BA-8BA2-42B8-958B-3C85CDEC9B3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850" t="1567" r="11302" b="16573"/>
          <a:stretch/>
        </p:blipFill>
        <p:spPr>
          <a:xfrm>
            <a:off x="15184755" y="1991675"/>
            <a:ext cx="2367363" cy="36617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C69EED2-E8F3-42E0-A4EB-977EE957DAB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74" r="978"/>
          <a:stretch/>
        </p:blipFill>
        <p:spPr>
          <a:xfrm>
            <a:off x="7935594" y="201295"/>
            <a:ext cx="3528695" cy="54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22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15434085" y="0"/>
                </a:moveTo>
                <a:lnTo>
                  <a:pt x="0" y="11308556"/>
                </a:lnTo>
                <a:lnTo>
                  <a:pt x="20104099" y="11308556"/>
                </a:lnTo>
                <a:lnTo>
                  <a:pt x="20104099" y="10470"/>
                </a:lnTo>
                <a:lnTo>
                  <a:pt x="15434085" y="0"/>
                </a:lnTo>
                <a:close/>
              </a:path>
            </a:pathLst>
          </a:custGeom>
          <a:solidFill>
            <a:srgbClr val="82AFD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 rot="16200000">
            <a:off x="15785039" y="318453"/>
            <a:ext cx="590550" cy="1661795"/>
          </a:xfrm>
          <a:custGeom>
            <a:avLst/>
            <a:gdLst/>
            <a:ahLst/>
            <a:cxnLst/>
            <a:rect l="l" t="t" r="r" b="b"/>
            <a:pathLst>
              <a:path w="590550" h="1661795">
                <a:moveTo>
                  <a:pt x="444385" y="1512074"/>
                </a:moveTo>
                <a:lnTo>
                  <a:pt x="438912" y="1465084"/>
                </a:lnTo>
                <a:lnTo>
                  <a:pt x="423887" y="1424393"/>
                </a:lnTo>
                <a:lnTo>
                  <a:pt x="401586" y="1392034"/>
                </a:lnTo>
                <a:lnTo>
                  <a:pt x="374294" y="1370025"/>
                </a:lnTo>
                <a:lnTo>
                  <a:pt x="374294" y="1368590"/>
                </a:lnTo>
                <a:lnTo>
                  <a:pt x="438099" y="1378699"/>
                </a:lnTo>
                <a:lnTo>
                  <a:pt x="434517" y="1345831"/>
                </a:lnTo>
                <a:lnTo>
                  <a:pt x="433349" y="1310398"/>
                </a:lnTo>
                <a:lnTo>
                  <a:pt x="434606" y="1275245"/>
                </a:lnTo>
                <a:lnTo>
                  <a:pt x="438277" y="1243190"/>
                </a:lnTo>
                <a:lnTo>
                  <a:pt x="6007" y="1166622"/>
                </a:lnTo>
                <a:lnTo>
                  <a:pt x="5829" y="1302854"/>
                </a:lnTo>
                <a:lnTo>
                  <a:pt x="272503" y="1351254"/>
                </a:lnTo>
                <a:lnTo>
                  <a:pt x="317893" y="1366227"/>
                </a:lnTo>
                <a:lnTo>
                  <a:pt x="355536" y="1391678"/>
                </a:lnTo>
                <a:lnTo>
                  <a:pt x="381215" y="1424381"/>
                </a:lnTo>
                <a:lnTo>
                  <a:pt x="390677" y="1461096"/>
                </a:lnTo>
                <a:lnTo>
                  <a:pt x="381012" y="1501622"/>
                </a:lnTo>
                <a:lnTo>
                  <a:pt x="357251" y="1521828"/>
                </a:lnTo>
                <a:lnTo>
                  <a:pt x="327063" y="1527771"/>
                </a:lnTo>
                <a:lnTo>
                  <a:pt x="298094" y="1525511"/>
                </a:lnTo>
                <a:lnTo>
                  <a:pt x="5613" y="1474216"/>
                </a:lnTo>
                <a:lnTo>
                  <a:pt x="5435" y="1609750"/>
                </a:lnTo>
                <a:lnTo>
                  <a:pt x="287159" y="1660309"/>
                </a:lnTo>
                <a:lnTo>
                  <a:pt x="334645" y="1661617"/>
                </a:lnTo>
                <a:lnTo>
                  <a:pt x="373773" y="1649666"/>
                </a:lnTo>
                <a:lnTo>
                  <a:pt x="404444" y="1626577"/>
                </a:lnTo>
                <a:lnTo>
                  <a:pt x="426516" y="1594510"/>
                </a:lnTo>
                <a:lnTo>
                  <a:pt x="439864" y="1555623"/>
                </a:lnTo>
                <a:lnTo>
                  <a:pt x="444385" y="1512074"/>
                </a:lnTo>
                <a:close/>
              </a:path>
              <a:path w="590550" h="1661795">
                <a:moveTo>
                  <a:pt x="445884" y="888263"/>
                </a:moveTo>
                <a:lnTo>
                  <a:pt x="445338" y="846150"/>
                </a:lnTo>
                <a:lnTo>
                  <a:pt x="438010" y="806246"/>
                </a:lnTo>
                <a:lnTo>
                  <a:pt x="426085" y="775677"/>
                </a:lnTo>
                <a:lnTo>
                  <a:pt x="423557" y="769188"/>
                </a:lnTo>
                <a:lnTo>
                  <a:pt x="401624" y="735558"/>
                </a:lnTo>
                <a:lnTo>
                  <a:pt x="392074" y="726059"/>
                </a:lnTo>
                <a:lnTo>
                  <a:pt x="392074" y="919022"/>
                </a:lnTo>
                <a:lnTo>
                  <a:pt x="380669" y="955294"/>
                </a:lnTo>
                <a:lnTo>
                  <a:pt x="354888" y="981798"/>
                </a:lnTo>
                <a:lnTo>
                  <a:pt x="317563" y="996061"/>
                </a:lnTo>
                <a:lnTo>
                  <a:pt x="271513" y="995591"/>
                </a:lnTo>
                <a:lnTo>
                  <a:pt x="165417" y="976807"/>
                </a:lnTo>
                <a:lnTo>
                  <a:pt x="124663" y="961834"/>
                </a:lnTo>
                <a:lnTo>
                  <a:pt x="122504" y="960196"/>
                </a:lnTo>
                <a:lnTo>
                  <a:pt x="88836" y="934758"/>
                </a:lnTo>
                <a:lnTo>
                  <a:pt x="63373" y="899642"/>
                </a:lnTo>
                <a:lnTo>
                  <a:pt x="53708" y="860513"/>
                </a:lnTo>
                <a:lnTo>
                  <a:pt x="59385" y="824649"/>
                </a:lnTo>
                <a:lnTo>
                  <a:pt x="77558" y="797814"/>
                </a:lnTo>
                <a:lnTo>
                  <a:pt x="110032" y="781126"/>
                </a:lnTo>
                <a:lnTo>
                  <a:pt x="158635" y="775677"/>
                </a:lnTo>
                <a:lnTo>
                  <a:pt x="225183" y="782574"/>
                </a:lnTo>
                <a:lnTo>
                  <a:pt x="292925" y="799236"/>
                </a:lnTo>
                <a:lnTo>
                  <a:pt x="341655" y="821385"/>
                </a:lnTo>
                <a:lnTo>
                  <a:pt x="373202" y="848842"/>
                </a:lnTo>
                <a:lnTo>
                  <a:pt x="392074" y="919022"/>
                </a:lnTo>
                <a:lnTo>
                  <a:pt x="392074" y="726059"/>
                </a:lnTo>
                <a:lnTo>
                  <a:pt x="334035" y="681101"/>
                </a:lnTo>
                <a:lnTo>
                  <a:pt x="287693" y="661492"/>
                </a:lnTo>
                <a:lnTo>
                  <a:pt x="232524" y="647776"/>
                </a:lnTo>
                <a:lnTo>
                  <a:pt x="174510" y="642112"/>
                </a:lnTo>
                <a:lnTo>
                  <a:pt x="123761" y="646607"/>
                </a:lnTo>
                <a:lnTo>
                  <a:pt x="80873" y="660920"/>
                </a:lnTo>
                <a:lnTo>
                  <a:pt x="46443" y="684758"/>
                </a:lnTo>
                <a:lnTo>
                  <a:pt x="21094" y="717791"/>
                </a:lnTo>
                <a:lnTo>
                  <a:pt x="5410" y="759726"/>
                </a:lnTo>
                <a:lnTo>
                  <a:pt x="0" y="810234"/>
                </a:lnTo>
                <a:lnTo>
                  <a:pt x="5918" y="861161"/>
                </a:lnTo>
                <a:lnTo>
                  <a:pt x="21932" y="903566"/>
                </a:lnTo>
                <a:lnTo>
                  <a:pt x="45212" y="936434"/>
                </a:lnTo>
                <a:lnTo>
                  <a:pt x="72948" y="958761"/>
                </a:lnTo>
                <a:lnTo>
                  <a:pt x="72948" y="960196"/>
                </a:lnTo>
                <a:lnTo>
                  <a:pt x="6273" y="948639"/>
                </a:lnTo>
                <a:lnTo>
                  <a:pt x="6096" y="1084872"/>
                </a:lnTo>
                <a:lnTo>
                  <a:pt x="438365" y="1161427"/>
                </a:lnTo>
                <a:lnTo>
                  <a:pt x="434784" y="1128445"/>
                </a:lnTo>
                <a:lnTo>
                  <a:pt x="433616" y="1092771"/>
                </a:lnTo>
                <a:lnTo>
                  <a:pt x="434873" y="1057376"/>
                </a:lnTo>
                <a:lnTo>
                  <a:pt x="438543" y="1025207"/>
                </a:lnTo>
                <a:lnTo>
                  <a:pt x="372592" y="1013637"/>
                </a:lnTo>
                <a:lnTo>
                  <a:pt x="372592" y="1012215"/>
                </a:lnTo>
                <a:lnTo>
                  <a:pt x="398945" y="996061"/>
                </a:lnTo>
                <a:lnTo>
                  <a:pt x="400380" y="995184"/>
                </a:lnTo>
                <a:lnTo>
                  <a:pt x="422668" y="968806"/>
                </a:lnTo>
                <a:lnTo>
                  <a:pt x="438238" y="933145"/>
                </a:lnTo>
                <a:lnTo>
                  <a:pt x="445884" y="888263"/>
                </a:lnTo>
                <a:close/>
              </a:path>
              <a:path w="590550" h="1661795">
                <a:moveTo>
                  <a:pt x="590296" y="103301"/>
                </a:moveTo>
                <a:lnTo>
                  <a:pt x="7493" y="0"/>
                </a:lnTo>
                <a:lnTo>
                  <a:pt x="7315" y="136956"/>
                </a:lnTo>
                <a:lnTo>
                  <a:pt x="290474" y="186804"/>
                </a:lnTo>
                <a:lnTo>
                  <a:pt x="290169" y="428434"/>
                </a:lnTo>
                <a:lnTo>
                  <a:pt x="6997" y="377888"/>
                </a:lnTo>
                <a:lnTo>
                  <a:pt x="6832" y="515543"/>
                </a:lnTo>
                <a:lnTo>
                  <a:pt x="589635" y="617410"/>
                </a:lnTo>
                <a:lnTo>
                  <a:pt x="584136" y="584936"/>
                </a:lnTo>
                <a:lnTo>
                  <a:pt x="582460" y="548563"/>
                </a:lnTo>
                <a:lnTo>
                  <a:pt x="584428" y="512737"/>
                </a:lnTo>
                <a:lnTo>
                  <a:pt x="589813" y="481888"/>
                </a:lnTo>
                <a:lnTo>
                  <a:pt x="329590" y="434936"/>
                </a:lnTo>
                <a:lnTo>
                  <a:pt x="329895" y="194017"/>
                </a:lnTo>
                <a:lnTo>
                  <a:pt x="590130" y="239522"/>
                </a:lnTo>
                <a:lnTo>
                  <a:pt x="584619" y="206946"/>
                </a:lnTo>
                <a:lnTo>
                  <a:pt x="582955" y="170332"/>
                </a:lnTo>
                <a:lnTo>
                  <a:pt x="584911" y="134251"/>
                </a:lnTo>
                <a:lnTo>
                  <a:pt x="590296" y="1033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 rot="16200000">
            <a:off x="17273971" y="743586"/>
            <a:ext cx="598170" cy="803910"/>
          </a:xfrm>
          <a:custGeom>
            <a:avLst/>
            <a:gdLst/>
            <a:ahLst/>
            <a:cxnLst/>
            <a:rect l="l" t="t" r="r" b="b"/>
            <a:pathLst>
              <a:path w="598169" h="803909">
                <a:moveTo>
                  <a:pt x="433603" y="650201"/>
                </a:moveTo>
                <a:lnTo>
                  <a:pt x="609" y="573620"/>
                </a:lnTo>
                <a:lnTo>
                  <a:pt x="431" y="709155"/>
                </a:lnTo>
                <a:lnTo>
                  <a:pt x="433425" y="786434"/>
                </a:lnTo>
                <a:lnTo>
                  <a:pt x="429145" y="752640"/>
                </a:lnTo>
                <a:lnTo>
                  <a:pt x="427875" y="716686"/>
                </a:lnTo>
                <a:lnTo>
                  <a:pt x="429425" y="681558"/>
                </a:lnTo>
                <a:lnTo>
                  <a:pt x="433603" y="650201"/>
                </a:lnTo>
                <a:close/>
              </a:path>
              <a:path w="598169" h="803909">
                <a:moveTo>
                  <a:pt x="584174" y="101854"/>
                </a:moveTo>
                <a:lnTo>
                  <a:pt x="1358" y="0"/>
                </a:lnTo>
                <a:lnTo>
                  <a:pt x="1181" y="135509"/>
                </a:lnTo>
                <a:lnTo>
                  <a:pt x="235597" y="177419"/>
                </a:lnTo>
                <a:lnTo>
                  <a:pt x="278549" y="228371"/>
                </a:lnTo>
                <a:lnTo>
                  <a:pt x="165" y="366395"/>
                </a:lnTo>
                <a:lnTo>
                  <a:pt x="0" y="502627"/>
                </a:lnTo>
                <a:lnTo>
                  <a:pt x="351574" y="323824"/>
                </a:lnTo>
                <a:lnTo>
                  <a:pt x="583552" y="587273"/>
                </a:lnTo>
                <a:lnTo>
                  <a:pt x="581342" y="573024"/>
                </a:lnTo>
                <a:lnTo>
                  <a:pt x="580351" y="557161"/>
                </a:lnTo>
                <a:lnTo>
                  <a:pt x="580986" y="541299"/>
                </a:lnTo>
                <a:lnTo>
                  <a:pt x="583628" y="527050"/>
                </a:lnTo>
                <a:lnTo>
                  <a:pt x="546925" y="486054"/>
                </a:lnTo>
                <a:lnTo>
                  <a:pt x="511327" y="445871"/>
                </a:lnTo>
                <a:lnTo>
                  <a:pt x="476859" y="406501"/>
                </a:lnTo>
                <a:lnTo>
                  <a:pt x="443560" y="367969"/>
                </a:lnTo>
                <a:lnTo>
                  <a:pt x="411467" y="330288"/>
                </a:lnTo>
                <a:lnTo>
                  <a:pt x="380606" y="293458"/>
                </a:lnTo>
                <a:lnTo>
                  <a:pt x="351015" y="257505"/>
                </a:lnTo>
                <a:lnTo>
                  <a:pt x="322745" y="222427"/>
                </a:lnTo>
                <a:lnTo>
                  <a:pt x="295808" y="188239"/>
                </a:lnTo>
                <a:lnTo>
                  <a:pt x="583996" y="238086"/>
                </a:lnTo>
                <a:lnTo>
                  <a:pt x="578485" y="205498"/>
                </a:lnTo>
                <a:lnTo>
                  <a:pt x="576821" y="168884"/>
                </a:lnTo>
                <a:lnTo>
                  <a:pt x="578789" y="132803"/>
                </a:lnTo>
                <a:lnTo>
                  <a:pt x="584174" y="101854"/>
                </a:lnTo>
                <a:close/>
              </a:path>
              <a:path w="598169" h="803909">
                <a:moveTo>
                  <a:pt x="597674" y="748639"/>
                </a:moveTo>
                <a:lnTo>
                  <a:pt x="592416" y="721588"/>
                </a:lnTo>
                <a:lnTo>
                  <a:pt x="577938" y="697966"/>
                </a:lnTo>
                <a:lnTo>
                  <a:pt x="556336" y="680123"/>
                </a:lnTo>
                <a:lnTo>
                  <a:pt x="529666" y="670394"/>
                </a:lnTo>
                <a:lnTo>
                  <a:pt x="502678" y="670509"/>
                </a:lnTo>
                <a:lnTo>
                  <a:pt x="481063" y="680643"/>
                </a:lnTo>
                <a:lnTo>
                  <a:pt x="466712" y="699262"/>
                </a:lnTo>
                <a:lnTo>
                  <a:pt x="461479" y="724801"/>
                </a:lnTo>
                <a:lnTo>
                  <a:pt x="466636" y="751852"/>
                </a:lnTo>
                <a:lnTo>
                  <a:pt x="480949" y="775563"/>
                </a:lnTo>
                <a:lnTo>
                  <a:pt x="502526" y="793623"/>
                </a:lnTo>
                <a:lnTo>
                  <a:pt x="529488" y="803757"/>
                </a:lnTo>
                <a:lnTo>
                  <a:pt x="556171" y="803135"/>
                </a:lnTo>
                <a:lnTo>
                  <a:pt x="577811" y="792619"/>
                </a:lnTo>
                <a:lnTo>
                  <a:pt x="592340" y="773899"/>
                </a:lnTo>
                <a:lnTo>
                  <a:pt x="597674" y="748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 rot="16200000">
            <a:off x="18717183" y="356553"/>
            <a:ext cx="605790" cy="1570355"/>
          </a:xfrm>
          <a:custGeom>
            <a:avLst/>
            <a:gdLst/>
            <a:ahLst/>
            <a:cxnLst/>
            <a:rect l="l" t="t" r="r" b="b"/>
            <a:pathLst>
              <a:path w="605790" h="1570354">
                <a:moveTo>
                  <a:pt x="450176" y="867892"/>
                </a:moveTo>
                <a:lnTo>
                  <a:pt x="444258" y="791121"/>
                </a:lnTo>
                <a:lnTo>
                  <a:pt x="434365" y="752094"/>
                </a:lnTo>
                <a:lnTo>
                  <a:pt x="418668" y="714146"/>
                </a:lnTo>
                <a:lnTo>
                  <a:pt x="396278" y="678434"/>
                </a:lnTo>
                <a:lnTo>
                  <a:pt x="366280" y="646087"/>
                </a:lnTo>
                <a:lnTo>
                  <a:pt x="327799" y="618274"/>
                </a:lnTo>
                <a:lnTo>
                  <a:pt x="279946" y="596138"/>
                </a:lnTo>
                <a:lnTo>
                  <a:pt x="221818" y="580796"/>
                </a:lnTo>
                <a:lnTo>
                  <a:pt x="162674" y="574763"/>
                </a:lnTo>
                <a:lnTo>
                  <a:pt x="114922" y="579234"/>
                </a:lnTo>
                <a:lnTo>
                  <a:pt x="77368" y="592721"/>
                </a:lnTo>
                <a:lnTo>
                  <a:pt x="28130" y="640676"/>
                </a:lnTo>
                <a:lnTo>
                  <a:pt x="5499" y="706589"/>
                </a:lnTo>
                <a:lnTo>
                  <a:pt x="0" y="778408"/>
                </a:lnTo>
                <a:lnTo>
                  <a:pt x="2476" y="820521"/>
                </a:lnTo>
                <a:lnTo>
                  <a:pt x="10452" y="863384"/>
                </a:lnTo>
                <a:lnTo>
                  <a:pt x="24612" y="905243"/>
                </a:lnTo>
                <a:lnTo>
                  <a:pt x="45643" y="944372"/>
                </a:lnTo>
                <a:lnTo>
                  <a:pt x="74218" y="979055"/>
                </a:lnTo>
                <a:lnTo>
                  <a:pt x="111010" y="1007554"/>
                </a:lnTo>
                <a:lnTo>
                  <a:pt x="156705" y="1028128"/>
                </a:lnTo>
                <a:lnTo>
                  <a:pt x="152107" y="994359"/>
                </a:lnTo>
                <a:lnTo>
                  <a:pt x="150876" y="960716"/>
                </a:lnTo>
                <a:lnTo>
                  <a:pt x="152603" y="927087"/>
                </a:lnTo>
                <a:lnTo>
                  <a:pt x="156883" y="893330"/>
                </a:lnTo>
                <a:lnTo>
                  <a:pt x="108280" y="877557"/>
                </a:lnTo>
                <a:lnTo>
                  <a:pt x="71247" y="855129"/>
                </a:lnTo>
                <a:lnTo>
                  <a:pt x="47675" y="824522"/>
                </a:lnTo>
                <a:lnTo>
                  <a:pt x="39433" y="784186"/>
                </a:lnTo>
                <a:lnTo>
                  <a:pt x="46850" y="742010"/>
                </a:lnTo>
                <a:lnTo>
                  <a:pt x="68846" y="716927"/>
                </a:lnTo>
                <a:lnTo>
                  <a:pt x="105206" y="706221"/>
                </a:lnTo>
                <a:lnTo>
                  <a:pt x="155727" y="707161"/>
                </a:lnTo>
                <a:lnTo>
                  <a:pt x="220205" y="717029"/>
                </a:lnTo>
                <a:lnTo>
                  <a:pt x="268681" y="727722"/>
                </a:lnTo>
                <a:lnTo>
                  <a:pt x="313601" y="741921"/>
                </a:lnTo>
                <a:lnTo>
                  <a:pt x="352628" y="761022"/>
                </a:lnTo>
                <a:lnTo>
                  <a:pt x="383400" y="786396"/>
                </a:lnTo>
                <a:lnTo>
                  <a:pt x="403555" y="819391"/>
                </a:lnTo>
                <a:lnTo>
                  <a:pt x="410756" y="861390"/>
                </a:lnTo>
                <a:lnTo>
                  <a:pt x="402653" y="894130"/>
                </a:lnTo>
                <a:lnTo>
                  <a:pt x="379590" y="913612"/>
                </a:lnTo>
                <a:lnTo>
                  <a:pt x="343217" y="921105"/>
                </a:lnTo>
                <a:lnTo>
                  <a:pt x="295236" y="917892"/>
                </a:lnTo>
                <a:lnTo>
                  <a:pt x="295071" y="1054138"/>
                </a:lnTo>
                <a:lnTo>
                  <a:pt x="348234" y="1045222"/>
                </a:lnTo>
                <a:lnTo>
                  <a:pt x="388327" y="1024724"/>
                </a:lnTo>
                <a:lnTo>
                  <a:pt x="416953" y="994676"/>
                </a:lnTo>
                <a:lnTo>
                  <a:pt x="435724" y="957160"/>
                </a:lnTo>
                <a:lnTo>
                  <a:pt x="446265" y="914209"/>
                </a:lnTo>
                <a:lnTo>
                  <a:pt x="450176" y="867892"/>
                </a:lnTo>
                <a:close/>
              </a:path>
              <a:path w="605790" h="1570354">
                <a:moveTo>
                  <a:pt x="596112" y="1167803"/>
                </a:moveTo>
                <a:lnTo>
                  <a:pt x="8280" y="1063790"/>
                </a:lnTo>
                <a:lnTo>
                  <a:pt x="8102" y="1200035"/>
                </a:lnTo>
                <a:lnTo>
                  <a:pt x="149326" y="1224584"/>
                </a:lnTo>
                <a:lnTo>
                  <a:pt x="210896" y="1297800"/>
                </a:lnTo>
                <a:lnTo>
                  <a:pt x="8585" y="1387170"/>
                </a:lnTo>
                <a:lnTo>
                  <a:pt x="8407" y="1523403"/>
                </a:lnTo>
                <a:lnTo>
                  <a:pt x="291795" y="1397584"/>
                </a:lnTo>
                <a:lnTo>
                  <a:pt x="440004" y="1569859"/>
                </a:lnTo>
                <a:lnTo>
                  <a:pt x="438810" y="1555229"/>
                </a:lnTo>
                <a:lnTo>
                  <a:pt x="438429" y="1539379"/>
                </a:lnTo>
                <a:lnTo>
                  <a:pt x="438848" y="1524076"/>
                </a:lnTo>
                <a:lnTo>
                  <a:pt x="440080" y="1511058"/>
                </a:lnTo>
                <a:lnTo>
                  <a:pt x="205968" y="1234706"/>
                </a:lnTo>
                <a:lnTo>
                  <a:pt x="595947" y="1303324"/>
                </a:lnTo>
                <a:lnTo>
                  <a:pt x="592759" y="1270050"/>
                </a:lnTo>
                <a:lnTo>
                  <a:pt x="591731" y="1234490"/>
                </a:lnTo>
                <a:lnTo>
                  <a:pt x="592848" y="1199464"/>
                </a:lnTo>
                <a:lnTo>
                  <a:pt x="596112" y="1167803"/>
                </a:lnTo>
                <a:close/>
              </a:path>
              <a:path w="605790" h="1570354">
                <a:moveTo>
                  <a:pt x="605675" y="354698"/>
                </a:moveTo>
                <a:lnTo>
                  <a:pt x="604443" y="314286"/>
                </a:lnTo>
                <a:lnTo>
                  <a:pt x="600252" y="274624"/>
                </a:lnTo>
                <a:lnTo>
                  <a:pt x="592467" y="236131"/>
                </a:lnTo>
                <a:lnTo>
                  <a:pt x="580453" y="199161"/>
                </a:lnTo>
                <a:lnTo>
                  <a:pt x="566242" y="169621"/>
                </a:lnTo>
                <a:lnTo>
                  <a:pt x="566242" y="340296"/>
                </a:lnTo>
                <a:lnTo>
                  <a:pt x="561555" y="376859"/>
                </a:lnTo>
                <a:lnTo>
                  <a:pt x="547738" y="403339"/>
                </a:lnTo>
                <a:lnTo>
                  <a:pt x="524967" y="420712"/>
                </a:lnTo>
                <a:lnTo>
                  <a:pt x="493445" y="430022"/>
                </a:lnTo>
                <a:lnTo>
                  <a:pt x="453364" y="432257"/>
                </a:lnTo>
                <a:lnTo>
                  <a:pt x="404914" y="428421"/>
                </a:lnTo>
                <a:lnTo>
                  <a:pt x="348284" y="419544"/>
                </a:lnTo>
                <a:lnTo>
                  <a:pt x="283654" y="406628"/>
                </a:lnTo>
                <a:lnTo>
                  <a:pt x="212559" y="389547"/>
                </a:lnTo>
                <a:lnTo>
                  <a:pt x="155270" y="370967"/>
                </a:lnTo>
                <a:lnTo>
                  <a:pt x="110731" y="349846"/>
                </a:lnTo>
                <a:lnTo>
                  <a:pt x="77914" y="325094"/>
                </a:lnTo>
                <a:lnTo>
                  <a:pt x="43294" y="260464"/>
                </a:lnTo>
                <a:lnTo>
                  <a:pt x="39395" y="218440"/>
                </a:lnTo>
                <a:lnTo>
                  <a:pt x="44170" y="181825"/>
                </a:lnTo>
                <a:lnTo>
                  <a:pt x="58242" y="155194"/>
                </a:lnTo>
                <a:lnTo>
                  <a:pt x="81356" y="137579"/>
                </a:lnTo>
                <a:lnTo>
                  <a:pt x="113284" y="128016"/>
                </a:lnTo>
                <a:lnTo>
                  <a:pt x="153758" y="125526"/>
                </a:lnTo>
                <a:lnTo>
                  <a:pt x="202565" y="129120"/>
                </a:lnTo>
                <a:lnTo>
                  <a:pt x="259435" y="137833"/>
                </a:lnTo>
                <a:lnTo>
                  <a:pt x="324142" y="150698"/>
                </a:lnTo>
                <a:lnTo>
                  <a:pt x="390601" y="166801"/>
                </a:lnTo>
                <a:lnTo>
                  <a:pt x="445833" y="184873"/>
                </a:lnTo>
                <a:lnTo>
                  <a:pt x="490194" y="205930"/>
                </a:lnTo>
                <a:lnTo>
                  <a:pt x="524065" y="230987"/>
                </a:lnTo>
                <a:lnTo>
                  <a:pt x="547776" y="261048"/>
                </a:lnTo>
                <a:lnTo>
                  <a:pt x="561721" y="297154"/>
                </a:lnTo>
                <a:lnTo>
                  <a:pt x="566242" y="340296"/>
                </a:lnTo>
                <a:lnTo>
                  <a:pt x="566242" y="169621"/>
                </a:lnTo>
                <a:lnTo>
                  <a:pt x="563587" y="164096"/>
                </a:lnTo>
                <a:lnTo>
                  <a:pt x="541274" y="131330"/>
                </a:lnTo>
                <a:lnTo>
                  <a:pt x="535774" y="125526"/>
                </a:lnTo>
                <a:lnTo>
                  <a:pt x="512851" y="101244"/>
                </a:lnTo>
                <a:lnTo>
                  <a:pt x="477710" y="74193"/>
                </a:lnTo>
                <a:lnTo>
                  <a:pt x="435229" y="50584"/>
                </a:lnTo>
                <a:lnTo>
                  <a:pt x="384784" y="30797"/>
                </a:lnTo>
                <a:lnTo>
                  <a:pt x="325755" y="15189"/>
                </a:lnTo>
                <a:lnTo>
                  <a:pt x="258102" y="3860"/>
                </a:lnTo>
                <a:lnTo>
                  <a:pt x="199402" y="0"/>
                </a:lnTo>
                <a:lnTo>
                  <a:pt x="149212" y="3302"/>
                </a:lnTo>
                <a:lnTo>
                  <a:pt x="107086" y="13462"/>
                </a:lnTo>
                <a:lnTo>
                  <a:pt x="72618" y="30187"/>
                </a:lnTo>
                <a:lnTo>
                  <a:pt x="24917" y="82143"/>
                </a:lnTo>
                <a:lnTo>
                  <a:pt x="2641" y="156806"/>
                </a:lnTo>
                <a:lnTo>
                  <a:pt x="139" y="199161"/>
                </a:lnTo>
                <a:lnTo>
                  <a:pt x="63" y="205930"/>
                </a:lnTo>
                <a:lnTo>
                  <a:pt x="1028" y="248272"/>
                </a:lnTo>
                <a:lnTo>
                  <a:pt x="4813" y="291541"/>
                </a:lnTo>
                <a:lnTo>
                  <a:pt x="12039" y="331749"/>
                </a:lnTo>
                <a:lnTo>
                  <a:pt x="23444" y="368858"/>
                </a:lnTo>
                <a:lnTo>
                  <a:pt x="61696" y="433882"/>
                </a:lnTo>
                <a:lnTo>
                  <a:pt x="90004" y="461797"/>
                </a:lnTo>
                <a:lnTo>
                  <a:pt x="125387" y="486638"/>
                </a:lnTo>
                <a:lnTo>
                  <a:pt x="168579" y="508431"/>
                </a:lnTo>
                <a:lnTo>
                  <a:pt x="220319" y="527177"/>
                </a:lnTo>
                <a:lnTo>
                  <a:pt x="281330" y="542861"/>
                </a:lnTo>
                <a:lnTo>
                  <a:pt x="350151" y="554939"/>
                </a:lnTo>
                <a:lnTo>
                  <a:pt x="409460" y="559689"/>
                </a:lnTo>
                <a:lnTo>
                  <a:pt x="459778" y="557288"/>
                </a:lnTo>
                <a:lnTo>
                  <a:pt x="501662" y="547903"/>
                </a:lnTo>
                <a:lnTo>
                  <a:pt x="562229" y="508889"/>
                </a:lnTo>
                <a:lnTo>
                  <a:pt x="595464" y="444030"/>
                </a:lnTo>
                <a:lnTo>
                  <a:pt x="597636" y="432257"/>
                </a:lnTo>
                <a:lnTo>
                  <a:pt x="603173" y="402336"/>
                </a:lnTo>
                <a:lnTo>
                  <a:pt x="605675" y="3546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691EC6B-7AF2-A719-4779-1E6598E3BC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834" y="8539413"/>
            <a:ext cx="4471943" cy="24898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3E8653-9497-F771-227B-A99BCC73E3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3834" y="5610882"/>
            <a:ext cx="4471943" cy="28403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736C54-5218-467B-C541-783E5C4B16B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3834" y="2906988"/>
            <a:ext cx="4471943" cy="2546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0DD8C7-C9C1-7F9A-6BFF-F0EB521667C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74410" y="247507"/>
            <a:ext cx="4471367" cy="25514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7E1872-37F1-4858-BEFE-B4EE573FEDC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6934" y="2903036"/>
            <a:ext cx="4836008" cy="255023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5380E23-E625-A4CB-51D7-8A3E33AD8F04}"/>
              </a:ext>
            </a:extLst>
          </p:cNvPr>
          <p:cNvSpPr txBox="1"/>
          <p:nvPr/>
        </p:nvSpPr>
        <p:spPr>
          <a:xfrm>
            <a:off x="15187814" y="1616075"/>
            <a:ext cx="4836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DM </a:t>
            </a:r>
            <a:r>
              <a:rPr lang="ko-KR" altLang="en-US" dirty="0">
                <a:solidFill>
                  <a:schemeClr val="bg1"/>
                </a:solidFill>
              </a:rPr>
              <a:t>및 연락 </a:t>
            </a:r>
            <a:r>
              <a:rPr lang="en-US" altLang="ko-KR" dirty="0">
                <a:solidFill>
                  <a:schemeClr val="bg1"/>
                </a:solidFill>
              </a:rPr>
              <a:t>@han_kiok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/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010-6496-1664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이메일 </a:t>
            </a:r>
            <a:r>
              <a:rPr lang="en-US" altLang="ko-KR" dirty="0">
                <a:solidFill>
                  <a:schemeClr val="bg1"/>
                </a:solidFill>
              </a:rPr>
              <a:t>ddc0000@naver.com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044D87-D172-B6EB-1A6A-98A12E60394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50" y="259661"/>
            <a:ext cx="4492873" cy="25393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7AD8C0-A1B5-B79B-5836-E1407EB6958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4250" y="259661"/>
            <a:ext cx="2200431" cy="25393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A7E96E-489C-AC97-ED6F-D537A8C61E46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50" y="2906988"/>
            <a:ext cx="4492873" cy="25462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4CA437A-C3A1-6533-DFA4-68822A5F7C7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250" y="8549764"/>
            <a:ext cx="4495800" cy="247946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E051FBB-09FE-2893-A20C-1B8080C8D02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4681" y="252694"/>
            <a:ext cx="3400026" cy="25462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C73D889-5303-8437-D486-C856C647448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4250" y="2903036"/>
            <a:ext cx="2254229" cy="25462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0CB3B81-77EB-268C-C688-59AADCD93C1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479" y="2905055"/>
            <a:ext cx="3346228" cy="25442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6B942D-2DB8-D1D4-31A3-FE532C7A475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4250" y="5609249"/>
            <a:ext cx="2590800" cy="28319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4D0018-88E0-3D14-E39A-9BB6D121F4F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58"/>
          <a:stretch/>
        </p:blipFill>
        <p:spPr>
          <a:xfrm>
            <a:off x="4794250" y="8549764"/>
            <a:ext cx="2507199" cy="245361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2C9BC26-55F9-45B4-EFA4-1A8C617B880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1450" y="8551784"/>
            <a:ext cx="3093258" cy="2451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73CA7-8EB6-B3B5-A2BC-C21210FBAB25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83543" y="8539413"/>
            <a:ext cx="4859399" cy="2489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2865E-87FE-9833-1DEB-CCF393B32EF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06932" y="5602322"/>
            <a:ext cx="4836009" cy="2828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2D1BD-55F4-0A30-1095-AE4FAFCC61F3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5050" y="5607229"/>
            <a:ext cx="3009657" cy="28339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DA104A7-2A02-4D0C-ADBA-3EE0856EC8B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7480" r="4264"/>
          <a:stretch/>
        </p:blipFill>
        <p:spPr>
          <a:xfrm>
            <a:off x="222248" y="5607229"/>
            <a:ext cx="4495801" cy="28234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Pages>3</Pages>
  <Words>408</Words>
  <Characters>0</Characters>
  <Application>Microsoft Office PowerPoint</Application>
  <DocSecurity>0</DocSecurity>
  <PresentationFormat>사용자 지정</PresentationFormat>
  <Lines>0</Lines>
  <Paragraphs>164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★2022 한기옥 프로필</dc:title>
  <dc:creator>Changmin Han</dc:creator>
  <cp:lastModifiedBy>Administrator</cp:lastModifiedBy>
  <cp:revision>4</cp:revision>
  <dcterms:modified xsi:type="dcterms:W3CDTF">2024-12-16T07:56:03Z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2022-06-28T00:00:00Z</vt:filetime>
  </property>
  <property fmtid="{D5CDD505-2E9C-101B-9397-08002B2CF9AE}" pid="3" name="Creator">
    <vt:lpwstr>Adobe Illustrator 26.3 (Windows)</vt:lpwstr>
  </property>
  <property fmtid="{D5CDD505-2E9C-101B-9397-08002B2CF9AE}" pid="4" name="CreatorVersion">
    <vt:lpwstr>21.0.0</vt:lpwstr>
  </property>
  <property fmtid="{D5CDD505-2E9C-101B-9397-08002B2CF9AE}" pid="5" name="LastSaved">
    <vt:filetime>2022-11-06T00:00:00Z</vt:filetime>
  </property>
  <property fmtid="{D5CDD505-2E9C-101B-9397-08002B2CF9AE}" pid="6" name="Producer">
    <vt:lpwstr>Adobe PDF library 16.07</vt:lpwstr>
  </property>
</Properties>
</file>